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91" r:id="rId5"/>
    <p:sldId id="292" r:id="rId6"/>
    <p:sldId id="340" r:id="rId7"/>
    <p:sldId id="293" r:id="rId8"/>
    <p:sldId id="321" r:id="rId9"/>
    <p:sldId id="322" r:id="rId10"/>
    <p:sldId id="318" r:id="rId11"/>
    <p:sldId id="330" r:id="rId12"/>
    <p:sldId id="338" r:id="rId13"/>
    <p:sldId id="339" r:id="rId14"/>
    <p:sldId id="323" r:id="rId15"/>
    <p:sldId id="306" r:id="rId16"/>
    <p:sldId id="317" r:id="rId17"/>
    <p:sldId id="319" r:id="rId18"/>
    <p:sldId id="295" r:id="rId19"/>
    <p:sldId id="325" r:id="rId20"/>
    <p:sldId id="326" r:id="rId21"/>
    <p:sldId id="327" r:id="rId22"/>
    <p:sldId id="328" r:id="rId23"/>
    <p:sldId id="332" r:id="rId24"/>
    <p:sldId id="333" r:id="rId25"/>
    <p:sldId id="334" r:id="rId26"/>
    <p:sldId id="335" r:id="rId27"/>
    <p:sldId id="336" r:id="rId28"/>
    <p:sldId id="337" r:id="rId29"/>
    <p:sldId id="331" r:id="rId30"/>
    <p:sldId id="324" r:id="rId31"/>
    <p:sldId id="307" r:id="rId32"/>
    <p:sldId id="312" r:id="rId33"/>
    <p:sldId id="313" r:id="rId34"/>
    <p:sldId id="314" r:id="rId35"/>
    <p:sldId id="315" r:id="rId36"/>
    <p:sldId id="316" r:id="rId37"/>
    <p:sldId id="329" r:id="rId38"/>
    <p:sldId id="296" r:id="rId39"/>
    <p:sldId id="30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guide id="3" pos="360" userDrawn="1">
          <p15:clr>
            <a:srgbClr val="A4A3A4"/>
          </p15:clr>
        </p15:guide>
        <p15:guide id="4" pos="7320" userDrawn="1">
          <p15:clr>
            <a:srgbClr val="A4A3A4"/>
          </p15:clr>
        </p15:guide>
        <p15:guide id="5" orient="horz" pos="648" userDrawn="1">
          <p15:clr>
            <a:srgbClr val="A4A3A4"/>
          </p15:clr>
        </p15:guide>
        <p15:guide id="6" orient="horz" pos="1296" userDrawn="1">
          <p15:clr>
            <a:srgbClr val="A4A3A4"/>
          </p15:clr>
        </p15:guide>
        <p15:guide id="7" orient="horz" pos="3408" userDrawn="1">
          <p15:clr>
            <a:srgbClr val="A4A3A4"/>
          </p15:clr>
        </p15:guide>
        <p15:guide id="8" orient="horz" pos="3600" userDrawn="1">
          <p15:clr>
            <a:srgbClr val="A4A3A4"/>
          </p15:clr>
        </p15:guide>
        <p15:guide id="9" orient="horz" pos="2352" userDrawn="1">
          <p15:clr>
            <a:srgbClr val="A4A3A4"/>
          </p15:clr>
        </p15:guide>
        <p15:guide id="10" orient="horz" pos="3936" userDrawn="1">
          <p15:clr>
            <a:srgbClr val="A4A3A4"/>
          </p15:clr>
        </p15:guide>
        <p15:guide id="11" orient="horz" pos="4080" userDrawn="1">
          <p15:clr>
            <a:srgbClr val="A4A3A4"/>
          </p15:clr>
        </p15:guide>
        <p15:guide id="12" orient="horz" pos="11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EB"/>
    <a:srgbClr val="F4F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830"/>
  </p:normalViewPr>
  <p:slideViewPr>
    <p:cSldViewPr snapToGrid="0" showGuides="1">
      <p:cViewPr varScale="1">
        <p:scale>
          <a:sx n="120" d="100"/>
          <a:sy n="120" d="100"/>
        </p:scale>
        <p:origin x="120" y="102"/>
      </p:cViewPr>
      <p:guideLst>
        <p:guide orient="horz" pos="2208"/>
        <p:guide pos="3840"/>
        <p:guide pos="360"/>
        <p:guide pos="7320"/>
        <p:guide orient="horz" pos="648"/>
        <p:guide orient="horz" pos="1296"/>
        <p:guide orient="horz" pos="3408"/>
        <p:guide orient="horz" pos="3600"/>
        <p:guide orient="horz" pos="2352"/>
        <p:guide orient="horz" pos="3936"/>
        <p:guide orient="horz" pos="4080"/>
        <p:guide orient="horz" pos="1128"/>
      </p:guideLst>
    </p:cSldViewPr>
  </p:slideViewPr>
  <p:outlineViewPr>
    <p:cViewPr>
      <p:scale>
        <a:sx n="33" d="100"/>
        <a:sy n="33" d="100"/>
      </p:scale>
      <p:origin x="0" y="0"/>
    </p:cViewPr>
  </p:outlineViewPr>
  <p:notesTextViewPr>
    <p:cViewPr>
      <p:scale>
        <a:sx n="55" d="100"/>
        <a:sy n="5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87914-B979-D441-9584-07C203378D42}" type="datetimeFigureOut">
              <a:rPr lang="en-US" smtClean="0"/>
              <a:t>5/12/2025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8216B-BE00-0B44-858C-A4D22CFBA301}" type="slidenum">
              <a:rPr lang="en-US" smtClean="0"/>
              <a:t>‹#›</a:t>
            </a:fld>
            <a:endParaRPr lang="en-US" dirty="0"/>
          </a:p>
        </p:txBody>
      </p:sp>
    </p:spTree>
    <p:extLst>
      <p:ext uri="{BB962C8B-B14F-4D97-AF65-F5344CB8AC3E}">
        <p14:creationId xmlns:p14="http://schemas.microsoft.com/office/powerpoint/2010/main" val="379555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8216B-BE00-0B44-858C-A4D22CFBA301}" type="slidenum">
              <a:rPr lang="en-US" smtClean="0"/>
              <a:t>5</a:t>
            </a:fld>
            <a:endParaRPr lang="en-US" dirty="0"/>
          </a:p>
        </p:txBody>
      </p:sp>
    </p:spTree>
    <p:extLst>
      <p:ext uri="{BB962C8B-B14F-4D97-AF65-F5344CB8AC3E}">
        <p14:creationId xmlns:p14="http://schemas.microsoft.com/office/powerpoint/2010/main" val="350877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8216B-BE00-0B44-858C-A4D22CFBA301}" type="slidenum">
              <a:rPr lang="en-US" smtClean="0"/>
              <a:t>20</a:t>
            </a:fld>
            <a:endParaRPr lang="en-US" dirty="0"/>
          </a:p>
        </p:txBody>
      </p:sp>
    </p:spTree>
    <p:extLst>
      <p:ext uri="{BB962C8B-B14F-4D97-AF65-F5344CB8AC3E}">
        <p14:creationId xmlns:p14="http://schemas.microsoft.com/office/powerpoint/2010/main" val="287256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ounded Rectangle 8">
            <a:extLst>
              <a:ext uri="{FF2B5EF4-FFF2-40B4-BE49-F238E27FC236}">
                <a16:creationId xmlns:a16="http://schemas.microsoft.com/office/drawing/2014/main" id="{DCE22C9A-30B6-12EB-423C-34454BE2D734}"/>
              </a:ext>
            </a:extLst>
          </p:cNvPr>
          <p:cNvSpPr/>
          <p:nvPr userDrawn="1"/>
        </p:nvSpPr>
        <p:spPr>
          <a:xfrm rot="16200000">
            <a:off x="3838487" y="-1434547"/>
            <a:ext cx="4515026" cy="9727095"/>
          </a:xfrm>
          <a:prstGeom prst="roundRect">
            <a:avLst>
              <a:gd name="adj" fmla="val 50000"/>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Picture Placeholder 9">
            <a:extLst>
              <a:ext uri="{FF2B5EF4-FFF2-40B4-BE49-F238E27FC236}">
                <a16:creationId xmlns:a16="http://schemas.microsoft.com/office/drawing/2014/main" id="{E99FF514-642F-4BAD-3895-ABFCE02A75A1}"/>
              </a:ext>
            </a:extLst>
          </p:cNvPr>
          <p:cNvSpPr>
            <a:spLocks noGrp="1"/>
          </p:cNvSpPr>
          <p:nvPr>
            <p:ph type="pic" sz="quarter" idx="10"/>
          </p:nvPr>
        </p:nvSpPr>
        <p:spPr>
          <a:xfrm>
            <a:off x="0" y="0"/>
            <a:ext cx="12191999" cy="6857999"/>
          </a:xfrm>
          <a:custGeom>
            <a:avLst/>
            <a:gdLst>
              <a:gd name="connsiteX0" fmla="*/ 3489966 w 12191999"/>
              <a:gd name="connsiteY0" fmla="*/ 1171488 h 6857999"/>
              <a:gd name="connsiteX1" fmla="*/ 1232453 w 12191999"/>
              <a:gd name="connsiteY1" fmla="*/ 3429001 h 6857999"/>
              <a:gd name="connsiteX2" fmla="*/ 3489966 w 12191999"/>
              <a:gd name="connsiteY2" fmla="*/ 5686514 h 6857999"/>
              <a:gd name="connsiteX3" fmla="*/ 8702034 w 12191999"/>
              <a:gd name="connsiteY3" fmla="*/ 5686514 h 6857999"/>
              <a:gd name="connsiteX4" fmla="*/ 10959548 w 12191999"/>
              <a:gd name="connsiteY4" fmla="*/ 3429001 h 6857999"/>
              <a:gd name="connsiteX5" fmla="*/ 8702034 w 12191999"/>
              <a:gd name="connsiteY5" fmla="*/ 1171488 h 6857999"/>
              <a:gd name="connsiteX6" fmla="*/ 0 w 12191999"/>
              <a:gd name="connsiteY6" fmla="*/ 0 h 6857999"/>
              <a:gd name="connsiteX7" fmla="*/ 12191999 w 12191999"/>
              <a:gd name="connsiteY7" fmla="*/ 0 h 6857999"/>
              <a:gd name="connsiteX8" fmla="*/ 12191999 w 12191999"/>
              <a:gd name="connsiteY8" fmla="*/ 6857999 h 6857999"/>
              <a:gd name="connsiteX9" fmla="*/ 0 w 12191999"/>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6857999">
                <a:moveTo>
                  <a:pt x="3489966" y="1171488"/>
                </a:moveTo>
                <a:cubicBezTo>
                  <a:pt x="2243176" y="1171488"/>
                  <a:pt x="1232453" y="2182211"/>
                  <a:pt x="1232453" y="3429001"/>
                </a:cubicBezTo>
                <a:cubicBezTo>
                  <a:pt x="1232453" y="4675791"/>
                  <a:pt x="2243176" y="5686514"/>
                  <a:pt x="3489966" y="5686514"/>
                </a:cubicBezTo>
                <a:lnTo>
                  <a:pt x="8702034" y="5686514"/>
                </a:lnTo>
                <a:cubicBezTo>
                  <a:pt x="9948824" y="5686514"/>
                  <a:pt x="10959548" y="4675791"/>
                  <a:pt x="10959548" y="3429001"/>
                </a:cubicBezTo>
                <a:cubicBezTo>
                  <a:pt x="10959548" y="2182211"/>
                  <a:pt x="9948824" y="1171488"/>
                  <a:pt x="8702034" y="1171488"/>
                </a:cubicBezTo>
                <a:close/>
                <a:moveTo>
                  <a:pt x="0" y="0"/>
                </a:moveTo>
                <a:lnTo>
                  <a:pt x="12191999" y="0"/>
                </a:lnTo>
                <a:lnTo>
                  <a:pt x="12191999" y="6857999"/>
                </a:lnTo>
                <a:lnTo>
                  <a:pt x="0" y="6857999"/>
                </a:lnTo>
                <a:close/>
              </a:path>
            </a:pathLst>
          </a:custGeom>
        </p:spPr>
        <p:txBody>
          <a:bodyPr wrap="square">
            <a:no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98D42636-F625-5B2A-E7CC-9D70418A2BFC}"/>
              </a:ext>
            </a:extLst>
          </p:cNvPr>
          <p:cNvSpPr>
            <a:spLocks noGrp="1"/>
          </p:cNvSpPr>
          <p:nvPr>
            <p:ph type="ctrTitle"/>
          </p:nvPr>
        </p:nvSpPr>
        <p:spPr>
          <a:xfrm>
            <a:off x="2075688" y="2724912"/>
            <a:ext cx="8037576" cy="932688"/>
          </a:xfrm>
        </p:spPr>
        <p:txBody>
          <a:bodyPr anchor="b">
            <a:noAutofit/>
          </a:bodyPr>
          <a:lstStyle>
            <a:lvl1pPr algn="ctr">
              <a:defRPr sz="5400"/>
            </a:lvl1pPr>
          </a:lstStyle>
          <a:p>
            <a:r>
              <a:rPr lang="en-US"/>
              <a:t>Click to edit Master title style</a:t>
            </a:r>
            <a:endParaRPr lang="en-US" dirty="0"/>
          </a:p>
        </p:txBody>
      </p:sp>
      <p:sp>
        <p:nvSpPr>
          <p:cNvPr id="6" name="Rounded Rectangle 10">
            <a:extLst>
              <a:ext uri="{FF2B5EF4-FFF2-40B4-BE49-F238E27FC236}">
                <a16:creationId xmlns:a16="http://schemas.microsoft.com/office/drawing/2014/main" id="{C8CEB3A4-8583-3114-2BDD-D7AE1CABCD1D}"/>
              </a:ext>
            </a:extLst>
          </p:cNvPr>
          <p:cNvSpPr/>
          <p:nvPr userDrawn="1"/>
        </p:nvSpPr>
        <p:spPr>
          <a:xfrm rot="16200000">
            <a:off x="4177443" y="-1088756"/>
            <a:ext cx="3837115" cy="9035512"/>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7" name="Straight Connector 6">
            <a:extLst>
              <a:ext uri="{FF2B5EF4-FFF2-40B4-BE49-F238E27FC236}">
                <a16:creationId xmlns:a16="http://schemas.microsoft.com/office/drawing/2014/main" id="{40379338-7AB7-4007-F741-779D078C8084}"/>
              </a:ext>
            </a:extLst>
          </p:cNvPr>
          <p:cNvCxnSpPr>
            <a:cxnSpLocks/>
          </p:cNvCxnSpPr>
          <p:nvPr userDrawn="1"/>
        </p:nvCxnSpPr>
        <p:spPr>
          <a:xfrm>
            <a:off x="2607501" y="4008970"/>
            <a:ext cx="69769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F2BA890-FB69-E772-1383-035C2A82316A}"/>
              </a:ext>
            </a:extLst>
          </p:cNvPr>
          <p:cNvSpPr>
            <a:spLocks noGrp="1"/>
          </p:cNvSpPr>
          <p:nvPr>
            <p:ph type="subTitle" idx="1"/>
          </p:nvPr>
        </p:nvSpPr>
        <p:spPr>
          <a:xfrm>
            <a:off x="4453128" y="3831336"/>
            <a:ext cx="3291840" cy="521208"/>
          </a:xfrm>
          <a:solidFill>
            <a:schemeClr val="accent4"/>
          </a:solidFill>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1508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BE271D-58B4-99E6-362C-DD1C21F4B814}"/>
              </a:ext>
            </a:extLst>
          </p:cNvPr>
          <p:cNvSpPr>
            <a:spLocks noGrp="1"/>
          </p:cNvSpPr>
          <p:nvPr>
            <p:ph type="body" idx="1"/>
          </p:nvPr>
        </p:nvSpPr>
        <p:spPr>
          <a:xfrm>
            <a:off x="768096" y="1673352"/>
            <a:ext cx="5157216" cy="338328"/>
          </a:xfrm>
        </p:spPr>
        <p:txBody>
          <a:bodyPr anchor="t"/>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46393B-EA4C-7241-94FA-169F6C1D5B40}"/>
              </a:ext>
            </a:extLst>
          </p:cNvPr>
          <p:cNvSpPr>
            <a:spLocks noGrp="1"/>
          </p:cNvSpPr>
          <p:nvPr>
            <p:ph sz="half" idx="2"/>
          </p:nvPr>
        </p:nvSpPr>
        <p:spPr>
          <a:xfrm>
            <a:off x="530352" y="2176272"/>
            <a:ext cx="4443984" cy="1563624"/>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FFA20A9-6C2F-89E2-1241-5281CF14E878}"/>
              </a:ext>
            </a:extLst>
          </p:cNvPr>
          <p:cNvSpPr>
            <a:spLocks noGrp="1"/>
          </p:cNvSpPr>
          <p:nvPr>
            <p:ph type="body" sz="quarter" idx="3"/>
          </p:nvPr>
        </p:nvSpPr>
        <p:spPr>
          <a:xfrm>
            <a:off x="768096" y="4114800"/>
            <a:ext cx="5157216" cy="338328"/>
          </a:xfrm>
        </p:spPr>
        <p:txBody>
          <a:bodyPr anchor="t"/>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BBA64-3944-C0BE-4D5F-2745DA48BF33}"/>
              </a:ext>
            </a:extLst>
          </p:cNvPr>
          <p:cNvSpPr>
            <a:spLocks noGrp="1"/>
          </p:cNvSpPr>
          <p:nvPr>
            <p:ph sz="quarter" idx="4"/>
          </p:nvPr>
        </p:nvSpPr>
        <p:spPr>
          <a:xfrm>
            <a:off x="530352" y="4617720"/>
            <a:ext cx="4443984" cy="1563624"/>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3DB55E-AAE4-9CE0-F3F5-42FC0405B9C3}"/>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82F402FF-5F4B-360D-40AE-AAD766288A5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5CA09ACC-3E58-495F-2609-AA1164DD08AD}"/>
              </a:ext>
            </a:extLst>
          </p:cNvPr>
          <p:cNvSpPr>
            <a:spLocks noGrp="1"/>
          </p:cNvSpPr>
          <p:nvPr>
            <p:ph type="sldNum" sz="quarter" idx="12"/>
          </p:nvPr>
        </p:nvSpPr>
        <p:spPr/>
        <p:txBody>
          <a:bodyPr/>
          <a:lstStyle/>
          <a:p>
            <a:fld id="{B776CE9F-4BD8-A748-847B-B97BB3C5BACA}" type="slidenum">
              <a:rPr lang="en-US" smtClean="0"/>
              <a:t>‹#›</a:t>
            </a:fld>
            <a:endParaRPr lang="en-US" dirty="0"/>
          </a:p>
        </p:txBody>
      </p:sp>
      <p:sp>
        <p:nvSpPr>
          <p:cNvPr id="10" name="Title 9">
            <a:extLst>
              <a:ext uri="{FF2B5EF4-FFF2-40B4-BE49-F238E27FC236}">
                <a16:creationId xmlns:a16="http://schemas.microsoft.com/office/drawing/2014/main" id="{50F7DD41-68BA-5ED4-4C63-7E8F329A5506}"/>
              </a:ext>
            </a:extLst>
          </p:cNvPr>
          <p:cNvSpPr>
            <a:spLocks noGrp="1"/>
          </p:cNvSpPr>
          <p:nvPr>
            <p:ph type="title"/>
          </p:nvPr>
        </p:nvSpPr>
        <p:spPr>
          <a:xfrm>
            <a:off x="448056" y="539496"/>
            <a:ext cx="6480264" cy="713232"/>
          </a:xfrm>
        </p:spPr>
        <p:txBody>
          <a:bodyPr/>
          <a:lstStyle>
            <a:lvl1pPr algn="l">
              <a:defRPr/>
            </a:lvl1pPr>
          </a:lstStyle>
          <a:p>
            <a:r>
              <a:rPr lang="en-US"/>
              <a:t>Click to edit Master title style</a:t>
            </a:r>
            <a:endParaRPr lang="en-US" dirty="0"/>
          </a:p>
        </p:txBody>
      </p:sp>
      <p:sp>
        <p:nvSpPr>
          <p:cNvPr id="11" name="Rounded Rectangle 29">
            <a:extLst>
              <a:ext uri="{FF2B5EF4-FFF2-40B4-BE49-F238E27FC236}">
                <a16:creationId xmlns:a16="http://schemas.microsoft.com/office/drawing/2014/main" id="{1440363F-8B44-DEEA-CA7B-6EC275DE9BB0}"/>
              </a:ext>
            </a:extLst>
          </p:cNvPr>
          <p:cNvSpPr/>
          <p:nvPr userDrawn="1"/>
        </p:nvSpPr>
        <p:spPr>
          <a:xfrm>
            <a:off x="6928320" y="692650"/>
            <a:ext cx="3474720" cy="5394960"/>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F90DE099-D4CE-AF4C-15A9-B5ED3DCFBD79}"/>
              </a:ext>
            </a:extLst>
          </p:cNvPr>
          <p:cNvSpPr>
            <a:spLocks noGrp="1"/>
          </p:cNvSpPr>
          <p:nvPr>
            <p:ph type="pic" sz="quarter" idx="15"/>
          </p:nvPr>
        </p:nvSpPr>
        <p:spPr>
          <a:xfrm>
            <a:off x="7065480" y="834382"/>
            <a:ext cx="3200400" cy="5111496"/>
          </a:xfrm>
          <a:custGeom>
            <a:avLst/>
            <a:gdLst>
              <a:gd name="connsiteX0" fmla="*/ 1600200 w 3200400"/>
              <a:gd name="connsiteY0" fmla="*/ 0 h 5111496"/>
              <a:gd name="connsiteX1" fmla="*/ 3200400 w 3200400"/>
              <a:gd name="connsiteY1" fmla="*/ 1600200 h 5111496"/>
              <a:gd name="connsiteX2" fmla="*/ 3200400 w 3200400"/>
              <a:gd name="connsiteY2" fmla="*/ 3511296 h 5111496"/>
              <a:gd name="connsiteX3" fmla="*/ 1600200 w 3200400"/>
              <a:gd name="connsiteY3" fmla="*/ 5111496 h 5111496"/>
              <a:gd name="connsiteX4" fmla="*/ 0 w 3200400"/>
              <a:gd name="connsiteY4" fmla="*/ 3511296 h 5111496"/>
              <a:gd name="connsiteX5" fmla="*/ 0 w 3200400"/>
              <a:gd name="connsiteY5" fmla="*/ 1600200 h 5111496"/>
              <a:gd name="connsiteX6" fmla="*/ 1600200 w 3200400"/>
              <a:gd name="connsiteY6" fmla="*/ 0 h 511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5111496">
                <a:moveTo>
                  <a:pt x="1600200" y="0"/>
                </a:moveTo>
                <a:cubicBezTo>
                  <a:pt x="2483966" y="0"/>
                  <a:pt x="3200400" y="716434"/>
                  <a:pt x="3200400" y="1600200"/>
                </a:cubicBezTo>
                <a:lnTo>
                  <a:pt x="3200400" y="3511296"/>
                </a:lnTo>
                <a:cubicBezTo>
                  <a:pt x="3200400" y="4395062"/>
                  <a:pt x="2483966" y="5111496"/>
                  <a:pt x="1600200" y="5111496"/>
                </a:cubicBezTo>
                <a:cubicBezTo>
                  <a:pt x="716434" y="5111496"/>
                  <a:pt x="0" y="4395062"/>
                  <a:pt x="0" y="3511296"/>
                </a:cubicBezTo>
                <a:lnTo>
                  <a:pt x="0" y="1600200"/>
                </a:lnTo>
                <a:cubicBezTo>
                  <a:pt x="0" y="716434"/>
                  <a:pt x="716434" y="0"/>
                  <a:pt x="1600200" y="0"/>
                </a:cubicBezTo>
                <a:close/>
              </a:path>
            </a:pathLst>
          </a:custGeom>
          <a:ln w="12700">
            <a:solidFill>
              <a:schemeClr val="tx1"/>
            </a:solidFill>
          </a:ln>
        </p:spPr>
        <p:txBody>
          <a:bodyPr vert="horz" wrap="square" lIns="91440" tIns="45720" rIns="91440" bIns="45720" rtlCol="0" anchor="ctr">
            <a:noAutofit/>
          </a:bodyPr>
          <a:lstStyle>
            <a:lvl1pPr marL="0" indent="0" algn="ctr">
              <a:buNone/>
              <a:defRPr lang="en-US" sz="140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2140656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A8960C-A12E-D82A-6B11-91A17BB3872E}"/>
              </a:ext>
            </a:extLst>
          </p:cNvPr>
          <p:cNvSpPr>
            <a:spLocks noGrp="1"/>
          </p:cNvSpPr>
          <p:nvPr>
            <p:ph type="pic" sz="quarter" idx="16"/>
          </p:nvPr>
        </p:nvSpPr>
        <p:spPr>
          <a:xfrm>
            <a:off x="0" y="1659514"/>
            <a:ext cx="12188952" cy="713232"/>
          </a:xfrm>
        </p:spPr>
        <p:txBody>
          <a:bodyPr anchor="ctr"/>
          <a:lstStyle>
            <a:lvl1pPr marL="0" indent="0" algn="ctr">
              <a:buNone/>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8BBE271D-58B4-99E6-362C-DD1C21F4B814}"/>
              </a:ext>
            </a:extLst>
          </p:cNvPr>
          <p:cNvSpPr>
            <a:spLocks noGrp="1"/>
          </p:cNvSpPr>
          <p:nvPr>
            <p:ph type="body" idx="1"/>
          </p:nvPr>
        </p:nvSpPr>
        <p:spPr>
          <a:xfrm>
            <a:off x="749808"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46393B-EA4C-7241-94FA-169F6C1D5B40}"/>
              </a:ext>
            </a:extLst>
          </p:cNvPr>
          <p:cNvSpPr>
            <a:spLocks noGrp="1"/>
          </p:cNvSpPr>
          <p:nvPr>
            <p:ph sz="half" idx="2"/>
          </p:nvPr>
        </p:nvSpPr>
        <p:spPr>
          <a:xfrm>
            <a:off x="484632"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FFA20A9-6C2F-89E2-1241-5281CF14E878}"/>
              </a:ext>
            </a:extLst>
          </p:cNvPr>
          <p:cNvSpPr>
            <a:spLocks noGrp="1"/>
          </p:cNvSpPr>
          <p:nvPr>
            <p:ph type="body" sz="quarter" idx="3"/>
          </p:nvPr>
        </p:nvSpPr>
        <p:spPr>
          <a:xfrm>
            <a:off x="4599432"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BBA64-3944-C0BE-4D5F-2745DA48BF33}"/>
              </a:ext>
            </a:extLst>
          </p:cNvPr>
          <p:cNvSpPr>
            <a:spLocks noGrp="1"/>
          </p:cNvSpPr>
          <p:nvPr>
            <p:ph sz="quarter" idx="4"/>
          </p:nvPr>
        </p:nvSpPr>
        <p:spPr>
          <a:xfrm>
            <a:off x="4379976"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73DB55E-AAE4-9CE0-F3F5-42FC0405B9C3}"/>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82F402FF-5F4B-360D-40AE-AAD766288A5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5CA09ACC-3E58-495F-2609-AA1164DD08AD}"/>
              </a:ext>
            </a:extLst>
          </p:cNvPr>
          <p:cNvSpPr>
            <a:spLocks noGrp="1"/>
          </p:cNvSpPr>
          <p:nvPr>
            <p:ph type="sldNum" sz="quarter" idx="12"/>
          </p:nvPr>
        </p:nvSpPr>
        <p:spPr/>
        <p:txBody>
          <a:bodyPr/>
          <a:lstStyle/>
          <a:p>
            <a:fld id="{B776CE9F-4BD8-A748-847B-B97BB3C5BACA}" type="slidenum">
              <a:rPr lang="en-US" smtClean="0"/>
              <a:t>‹#›</a:t>
            </a:fld>
            <a:endParaRPr lang="en-US" dirty="0"/>
          </a:p>
        </p:txBody>
      </p:sp>
      <p:sp>
        <p:nvSpPr>
          <p:cNvPr id="10" name="Title 9">
            <a:extLst>
              <a:ext uri="{FF2B5EF4-FFF2-40B4-BE49-F238E27FC236}">
                <a16:creationId xmlns:a16="http://schemas.microsoft.com/office/drawing/2014/main" id="{50F7DD41-68BA-5ED4-4C63-7E8F329A5506}"/>
              </a:ext>
            </a:extLst>
          </p:cNvPr>
          <p:cNvSpPr>
            <a:spLocks noGrp="1"/>
          </p:cNvSpPr>
          <p:nvPr>
            <p:ph type="title"/>
          </p:nvPr>
        </p:nvSpPr>
        <p:spPr>
          <a:xfrm>
            <a:off x="448056" y="539496"/>
            <a:ext cx="11137392" cy="713232"/>
          </a:xfrm>
        </p:spPr>
        <p:txBody>
          <a:bodyPr/>
          <a:lstStyle>
            <a:lvl1pPr algn="l">
              <a:defRPr/>
            </a:lvl1pPr>
          </a:lstStyle>
          <a:p>
            <a:r>
              <a:rPr lang="en-US"/>
              <a:t>Click to edit Master title style</a:t>
            </a:r>
            <a:endParaRPr lang="en-US" dirty="0"/>
          </a:p>
        </p:txBody>
      </p:sp>
      <p:sp>
        <p:nvSpPr>
          <p:cNvPr id="16" name="Text Placeholder 4">
            <a:extLst>
              <a:ext uri="{FF2B5EF4-FFF2-40B4-BE49-F238E27FC236}">
                <a16:creationId xmlns:a16="http://schemas.microsoft.com/office/drawing/2014/main" id="{3FC5E0B4-4989-E17B-6DAA-16B8AFB102CD}"/>
              </a:ext>
            </a:extLst>
          </p:cNvPr>
          <p:cNvSpPr>
            <a:spLocks noGrp="1"/>
          </p:cNvSpPr>
          <p:nvPr>
            <p:ph type="body" sz="quarter" idx="17"/>
          </p:nvPr>
        </p:nvSpPr>
        <p:spPr>
          <a:xfrm>
            <a:off x="8522208"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D6DEF40E-B278-4F59-AAF8-8468E2B08F3E}"/>
              </a:ext>
            </a:extLst>
          </p:cNvPr>
          <p:cNvSpPr>
            <a:spLocks noGrp="1"/>
          </p:cNvSpPr>
          <p:nvPr>
            <p:ph sz="quarter" idx="18"/>
          </p:nvPr>
        </p:nvSpPr>
        <p:spPr>
          <a:xfrm>
            <a:off x="8275320"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8380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03890E5-21F7-5145-68D0-81916C073BFE}"/>
              </a:ext>
            </a:extLst>
          </p:cNvPr>
          <p:cNvSpPr/>
          <p:nvPr userDrawn="1"/>
        </p:nvSpPr>
        <p:spPr>
          <a:xfrm>
            <a:off x="7607808" y="2505456"/>
            <a:ext cx="3494544" cy="3494544"/>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F806338A-E3B7-F581-6979-B6DB684C8164}"/>
              </a:ext>
            </a:extLst>
          </p:cNvPr>
          <p:cNvSpPr>
            <a:spLocks noGrp="1"/>
          </p:cNvSpPr>
          <p:nvPr>
            <p:ph type="pic" sz="quarter" idx="11"/>
          </p:nvPr>
        </p:nvSpPr>
        <p:spPr>
          <a:xfrm>
            <a:off x="8247888" y="0"/>
            <a:ext cx="2203704" cy="6464808"/>
          </a:xfrm>
          <a:custGeom>
            <a:avLst/>
            <a:gdLst>
              <a:gd name="connsiteX0" fmla="*/ 0 w 2203704"/>
              <a:gd name="connsiteY0" fmla="*/ 5604176 h 6464808"/>
              <a:gd name="connsiteX1" fmla="*/ 130276 w 2203704"/>
              <a:gd name="connsiteY1" fmla="*/ 5701594 h 6464808"/>
              <a:gd name="connsiteX2" fmla="*/ 1107192 w 2203704"/>
              <a:gd name="connsiteY2" fmla="*/ 6000000 h 6464808"/>
              <a:gd name="connsiteX3" fmla="*/ 2084109 w 2203704"/>
              <a:gd name="connsiteY3" fmla="*/ 5701594 h 6464808"/>
              <a:gd name="connsiteX4" fmla="*/ 2203704 w 2203704"/>
              <a:gd name="connsiteY4" fmla="*/ 5612162 h 6464808"/>
              <a:gd name="connsiteX5" fmla="*/ 2203704 w 2203704"/>
              <a:gd name="connsiteY5" fmla="*/ 6464808 h 6464808"/>
              <a:gd name="connsiteX6" fmla="*/ 0 w 2203704"/>
              <a:gd name="connsiteY6" fmla="*/ 6464808 h 6464808"/>
              <a:gd name="connsiteX7" fmla="*/ 0 w 2203704"/>
              <a:gd name="connsiteY7" fmla="*/ 0 h 6464808"/>
              <a:gd name="connsiteX8" fmla="*/ 2203704 w 2203704"/>
              <a:gd name="connsiteY8" fmla="*/ 0 h 6464808"/>
              <a:gd name="connsiteX9" fmla="*/ 2203704 w 2203704"/>
              <a:gd name="connsiteY9" fmla="*/ 2893295 h 6464808"/>
              <a:gd name="connsiteX10" fmla="*/ 2084109 w 2203704"/>
              <a:gd name="connsiteY10" fmla="*/ 2803863 h 6464808"/>
              <a:gd name="connsiteX11" fmla="*/ 1107192 w 2203704"/>
              <a:gd name="connsiteY11" fmla="*/ 2505456 h 6464808"/>
              <a:gd name="connsiteX12" fmla="*/ 130276 w 2203704"/>
              <a:gd name="connsiteY12" fmla="*/ 2803863 h 6464808"/>
              <a:gd name="connsiteX13" fmla="*/ 0 w 2203704"/>
              <a:gd name="connsiteY13" fmla="*/ 2901281 h 64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3704" h="6464808">
                <a:moveTo>
                  <a:pt x="0" y="5604176"/>
                </a:moveTo>
                <a:lnTo>
                  <a:pt x="130276" y="5701594"/>
                </a:lnTo>
                <a:cubicBezTo>
                  <a:pt x="409142" y="5889992"/>
                  <a:pt x="745320" y="6000000"/>
                  <a:pt x="1107192" y="6000000"/>
                </a:cubicBezTo>
                <a:cubicBezTo>
                  <a:pt x="1469064" y="6000000"/>
                  <a:pt x="1805242" y="5889992"/>
                  <a:pt x="2084109" y="5701594"/>
                </a:cubicBezTo>
                <a:lnTo>
                  <a:pt x="2203704" y="5612162"/>
                </a:lnTo>
                <a:lnTo>
                  <a:pt x="2203704" y="6464808"/>
                </a:lnTo>
                <a:lnTo>
                  <a:pt x="0" y="6464808"/>
                </a:lnTo>
                <a:close/>
                <a:moveTo>
                  <a:pt x="0" y="0"/>
                </a:moveTo>
                <a:lnTo>
                  <a:pt x="2203704" y="0"/>
                </a:lnTo>
                <a:lnTo>
                  <a:pt x="2203704" y="2893295"/>
                </a:lnTo>
                <a:lnTo>
                  <a:pt x="2084109" y="2803863"/>
                </a:lnTo>
                <a:cubicBezTo>
                  <a:pt x="1805242" y="2615464"/>
                  <a:pt x="1469064" y="2505456"/>
                  <a:pt x="1107192" y="2505456"/>
                </a:cubicBezTo>
                <a:cubicBezTo>
                  <a:pt x="745320" y="2505456"/>
                  <a:pt x="409142" y="2615464"/>
                  <a:pt x="130276" y="2803863"/>
                </a:cubicBezTo>
                <a:lnTo>
                  <a:pt x="0" y="2901281"/>
                </a:lnTo>
                <a:close/>
              </a:path>
            </a:pathLst>
          </a:custGeom>
        </p:spPr>
        <p:txBody>
          <a:bodyPr wrap="square" anchor="t">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48056" y="438912"/>
            <a:ext cx="6208776" cy="932688"/>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448056" y="1709928"/>
            <a:ext cx="4709160" cy="3008376"/>
          </a:xfrm>
        </p:spPr>
        <p:txBody>
          <a:bodyPr/>
          <a:lstStyle>
            <a:lvl1pPr marL="0" indent="0">
              <a:lnSpc>
                <a:spcPct val="150000"/>
              </a:lnSpc>
              <a:spcBef>
                <a:spcPts val="0"/>
              </a:spcBef>
              <a:buFont typeface="Courier New" panose="02070309020205020404" pitchFamily="49" charset="0"/>
              <a:buNone/>
              <a:defRPr sz="1600">
                <a:latin typeface="Georgia Pro" panose="02040502050405020303" pitchFamily="18" charset="0"/>
              </a:defRPr>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1885950" indent="-28575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7809744" y="2707392"/>
            <a:ext cx="3090672" cy="3090672"/>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2552F918-8726-F0C7-3DD5-8FC63F1C2A8F}"/>
              </a:ext>
            </a:extLst>
          </p:cNvPr>
          <p:cNvSpPr>
            <a:spLocks noGrp="1"/>
          </p:cNvSpPr>
          <p:nvPr>
            <p:ph type="dt" sz="half" idx="13"/>
          </p:nvPr>
        </p:nvSpPr>
        <p:spPr/>
        <p:txBody>
          <a:bodyPr/>
          <a:lstStyle/>
          <a:p>
            <a:r>
              <a:rPr lang="en-US" dirty="0"/>
              <a:t>20XX</a:t>
            </a:r>
          </a:p>
        </p:txBody>
      </p:sp>
      <p:sp>
        <p:nvSpPr>
          <p:cNvPr id="6" name="Footer Placeholder 5">
            <a:extLst>
              <a:ext uri="{FF2B5EF4-FFF2-40B4-BE49-F238E27FC236}">
                <a16:creationId xmlns:a16="http://schemas.microsoft.com/office/drawing/2014/main" id="{EC8E2775-2A6A-4308-A03B-DE565C253C33}"/>
              </a:ext>
            </a:extLst>
          </p:cNvPr>
          <p:cNvSpPr>
            <a:spLocks noGrp="1"/>
          </p:cNvSpPr>
          <p:nvPr>
            <p:ph type="ftr" sz="quarter" idx="14"/>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70CDCBE-5B6E-9248-8031-5FEF6459FE2D}"/>
              </a:ext>
            </a:extLst>
          </p:cNvPr>
          <p:cNvSpPr>
            <a:spLocks noGrp="1"/>
          </p:cNvSpPr>
          <p:nvPr>
            <p:ph type="sldNum" sz="quarter" idx="15"/>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2990681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4FE8F1C-630A-10D8-9945-20F2BFD69584}"/>
              </a:ext>
            </a:extLst>
          </p:cNvPr>
          <p:cNvSpPr/>
          <p:nvPr userDrawn="1"/>
        </p:nvSpPr>
        <p:spPr>
          <a:xfrm>
            <a:off x="571500" y="4789316"/>
            <a:ext cx="11048999" cy="934828"/>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9B2B26C0-A3BE-7202-44B2-9E5D9C9000BF}"/>
              </a:ext>
            </a:extLst>
          </p:cNvPr>
          <p:cNvSpPr/>
          <p:nvPr userDrawn="1"/>
        </p:nvSpPr>
        <p:spPr>
          <a:xfrm>
            <a:off x="3843315" y="1856545"/>
            <a:ext cx="4467272" cy="4467272"/>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7252A8E6-299E-7E66-3182-88FB338786A4}"/>
              </a:ext>
            </a:extLst>
          </p:cNvPr>
          <p:cNvSpPr>
            <a:spLocks noGrp="1"/>
          </p:cNvSpPr>
          <p:nvPr>
            <p:ph type="pic" sz="quarter" idx="10"/>
          </p:nvPr>
        </p:nvSpPr>
        <p:spPr>
          <a:xfrm>
            <a:off x="0" y="0"/>
            <a:ext cx="12191999" cy="6857999"/>
          </a:xfrm>
          <a:custGeom>
            <a:avLst/>
            <a:gdLst>
              <a:gd name="connsiteX0" fmla="*/ 6076951 w 12191999"/>
              <a:gd name="connsiteY0" fmla="*/ 1856545 h 6857999"/>
              <a:gd name="connsiteX1" fmla="*/ 3843315 w 12191999"/>
              <a:gd name="connsiteY1" fmla="*/ 4090181 h 6857999"/>
              <a:gd name="connsiteX2" fmla="*/ 3943735 w 12191999"/>
              <a:gd name="connsiteY2" fmla="*/ 4754396 h 6857999"/>
              <a:gd name="connsiteX3" fmla="*/ 3956516 w 12191999"/>
              <a:gd name="connsiteY3" fmla="*/ 4789316 h 6857999"/>
              <a:gd name="connsiteX4" fmla="*/ 571500 w 12191999"/>
              <a:gd name="connsiteY4" fmla="*/ 4789316 h 6857999"/>
              <a:gd name="connsiteX5" fmla="*/ 571500 w 12191999"/>
              <a:gd name="connsiteY5" fmla="*/ 5724144 h 6857999"/>
              <a:gd name="connsiteX6" fmla="*/ 4557546 w 12191999"/>
              <a:gd name="connsiteY6" fmla="*/ 5724144 h 6857999"/>
              <a:gd name="connsiteX7" fmla="*/ 4656152 w 12191999"/>
              <a:gd name="connsiteY7" fmla="*/ 5813763 h 6857999"/>
              <a:gd name="connsiteX8" fmla="*/ 6076951 w 12191999"/>
              <a:gd name="connsiteY8" fmla="*/ 6323817 h 6857999"/>
              <a:gd name="connsiteX9" fmla="*/ 7497751 w 12191999"/>
              <a:gd name="connsiteY9" fmla="*/ 5813763 h 6857999"/>
              <a:gd name="connsiteX10" fmla="*/ 7596357 w 12191999"/>
              <a:gd name="connsiteY10" fmla="*/ 5724144 h 6857999"/>
              <a:gd name="connsiteX11" fmla="*/ 11620499 w 12191999"/>
              <a:gd name="connsiteY11" fmla="*/ 5724144 h 6857999"/>
              <a:gd name="connsiteX12" fmla="*/ 11620499 w 12191999"/>
              <a:gd name="connsiteY12" fmla="*/ 4789316 h 6857999"/>
              <a:gd name="connsiteX13" fmla="*/ 8197387 w 12191999"/>
              <a:gd name="connsiteY13" fmla="*/ 4789316 h 6857999"/>
              <a:gd name="connsiteX14" fmla="*/ 8210167 w 12191999"/>
              <a:gd name="connsiteY14" fmla="*/ 4754396 h 6857999"/>
              <a:gd name="connsiteX15" fmla="*/ 8310587 w 12191999"/>
              <a:gd name="connsiteY15" fmla="*/ 4090181 h 6857999"/>
              <a:gd name="connsiteX16" fmla="*/ 6076951 w 12191999"/>
              <a:gd name="connsiteY16" fmla="*/ 1856545 h 6857999"/>
              <a:gd name="connsiteX17" fmla="*/ 0 w 12191999"/>
              <a:gd name="connsiteY17" fmla="*/ 0 h 6857999"/>
              <a:gd name="connsiteX18" fmla="*/ 12191999 w 12191999"/>
              <a:gd name="connsiteY18" fmla="*/ 0 h 6857999"/>
              <a:gd name="connsiteX19" fmla="*/ 12191999 w 12191999"/>
              <a:gd name="connsiteY19" fmla="*/ 6857999 h 6857999"/>
              <a:gd name="connsiteX20" fmla="*/ 0 w 12191999"/>
              <a:gd name="connsiteY2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6076951" y="1856545"/>
                </a:moveTo>
                <a:cubicBezTo>
                  <a:pt x="4843348" y="1856545"/>
                  <a:pt x="3843315" y="2856578"/>
                  <a:pt x="3843315" y="4090181"/>
                </a:cubicBezTo>
                <a:cubicBezTo>
                  <a:pt x="3843315" y="4321482"/>
                  <a:pt x="3878473" y="4544571"/>
                  <a:pt x="3943735" y="4754396"/>
                </a:cubicBezTo>
                <a:lnTo>
                  <a:pt x="3956516" y="4789316"/>
                </a:lnTo>
                <a:lnTo>
                  <a:pt x="571500" y="4789316"/>
                </a:lnTo>
                <a:lnTo>
                  <a:pt x="571500" y="5724144"/>
                </a:lnTo>
                <a:lnTo>
                  <a:pt x="4557546" y="5724144"/>
                </a:lnTo>
                <a:lnTo>
                  <a:pt x="4656152" y="5813763"/>
                </a:lnTo>
                <a:cubicBezTo>
                  <a:pt x="5042256" y="6132405"/>
                  <a:pt x="5537250" y="6323817"/>
                  <a:pt x="6076951" y="6323817"/>
                </a:cubicBezTo>
                <a:cubicBezTo>
                  <a:pt x="6616653" y="6323817"/>
                  <a:pt x="7111647" y="6132405"/>
                  <a:pt x="7497751" y="5813763"/>
                </a:cubicBezTo>
                <a:lnTo>
                  <a:pt x="7596357" y="5724144"/>
                </a:lnTo>
                <a:lnTo>
                  <a:pt x="11620499" y="5724144"/>
                </a:lnTo>
                <a:lnTo>
                  <a:pt x="11620499" y="4789316"/>
                </a:lnTo>
                <a:lnTo>
                  <a:pt x="8197387" y="4789316"/>
                </a:lnTo>
                <a:lnTo>
                  <a:pt x="8210167" y="4754396"/>
                </a:lnTo>
                <a:cubicBezTo>
                  <a:pt x="8275430" y="4544571"/>
                  <a:pt x="8310587" y="4321482"/>
                  <a:pt x="8310587" y="4090181"/>
                </a:cubicBezTo>
                <a:cubicBezTo>
                  <a:pt x="8310587" y="2856578"/>
                  <a:pt x="7310554" y="1856545"/>
                  <a:pt x="6076951" y="1856545"/>
                </a:cubicBezTo>
                <a:close/>
                <a:moveTo>
                  <a:pt x="0" y="0"/>
                </a:moveTo>
                <a:lnTo>
                  <a:pt x="12191999" y="0"/>
                </a:lnTo>
                <a:lnTo>
                  <a:pt x="12191999" y="6857999"/>
                </a:lnTo>
                <a:lnTo>
                  <a:pt x="0" y="6857999"/>
                </a:lnTo>
                <a:close/>
              </a:path>
            </a:pathLst>
          </a:custGeom>
        </p:spPr>
        <p:txBody>
          <a:bodyPr wrap="square">
            <a:no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98D42636-F625-5B2A-E7CC-9D70418A2BFC}"/>
              </a:ext>
            </a:extLst>
          </p:cNvPr>
          <p:cNvSpPr>
            <a:spLocks noGrp="1"/>
          </p:cNvSpPr>
          <p:nvPr>
            <p:ph type="ctrTitle"/>
          </p:nvPr>
        </p:nvSpPr>
        <p:spPr>
          <a:xfrm>
            <a:off x="651642" y="4858966"/>
            <a:ext cx="3133856" cy="795528"/>
          </a:xfrm>
        </p:spPr>
        <p:txBody>
          <a:bodyPr anchor="ctr">
            <a:noAutofit/>
          </a:bodyPr>
          <a:lstStyle>
            <a:lvl1pPr algn="ctr">
              <a:lnSpc>
                <a:spcPct val="100000"/>
              </a:lnSpc>
              <a:tabLst/>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2BA890-FB69-E772-1383-035C2A82316A}"/>
              </a:ext>
            </a:extLst>
          </p:cNvPr>
          <p:cNvSpPr>
            <a:spLocks noGrp="1"/>
          </p:cNvSpPr>
          <p:nvPr>
            <p:ph type="subTitle" idx="1"/>
          </p:nvPr>
        </p:nvSpPr>
        <p:spPr>
          <a:xfrm>
            <a:off x="4187952" y="3136392"/>
            <a:ext cx="3822192" cy="1901952"/>
          </a:xfrm>
          <a:noFill/>
        </p:spPr>
        <p:txBody>
          <a:bodyPr anchor="ctr">
            <a:noAutofit/>
          </a:bodyPr>
          <a:lstStyle>
            <a:lvl1pPr marL="0" indent="0" algn="ctr">
              <a:lnSpc>
                <a:spcPct val="15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Oval 8">
            <a:extLst>
              <a:ext uri="{FF2B5EF4-FFF2-40B4-BE49-F238E27FC236}">
                <a16:creationId xmlns:a16="http://schemas.microsoft.com/office/drawing/2014/main" id="{8BE28B69-946C-B24F-CCEF-87E3AED87126}"/>
              </a:ext>
            </a:extLst>
          </p:cNvPr>
          <p:cNvSpPr/>
          <p:nvPr userDrawn="1"/>
        </p:nvSpPr>
        <p:spPr>
          <a:xfrm>
            <a:off x="4085940" y="2099170"/>
            <a:ext cx="3982022" cy="398202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D7D49B4-7A74-A1C0-829E-B197F836F91B}"/>
              </a:ext>
            </a:extLst>
          </p:cNvPr>
          <p:cNvSpPr>
            <a:spLocks noGrp="1"/>
          </p:cNvSpPr>
          <p:nvPr>
            <p:ph type="body" sz="quarter" idx="11"/>
          </p:nvPr>
        </p:nvSpPr>
        <p:spPr>
          <a:xfrm>
            <a:off x="8310588" y="4858966"/>
            <a:ext cx="3230538" cy="795709"/>
          </a:xfrm>
        </p:spPr>
        <p:txBody>
          <a:bodyPr vert="horz" lIns="91440" tIns="45720" rIns="91440" bIns="45720" rtlCol="0" anchor="ctr">
            <a:noAutofit/>
          </a:bodyPr>
          <a:lstStyle>
            <a:lvl1pPr marL="0" indent="0" algn="ctr">
              <a:lnSpc>
                <a:spcPct val="100000"/>
              </a:lnSpc>
              <a:buNone/>
              <a:defRPr lang="en-US" sz="5400" cap="all" baseline="0" dirty="0">
                <a:latin typeface="+mj-lt"/>
                <a:ea typeface="+mj-ea"/>
                <a:cs typeface="Posterama" panose="020B0504020200020000" pitchFamily="34" charset="0"/>
              </a:defRPr>
            </a:lvl1pPr>
          </a:lstStyle>
          <a:p>
            <a:pPr marL="228600" lvl="0" indent="-228600" algn="ctr">
              <a:spcBef>
                <a:spcPct val="0"/>
              </a:spcBef>
              <a:tabLst/>
            </a:pPr>
            <a:r>
              <a:rPr lang="en-US"/>
              <a:t>Click to edit Master text styles</a:t>
            </a:r>
          </a:p>
        </p:txBody>
      </p:sp>
    </p:spTree>
    <p:extLst>
      <p:ext uri="{BB962C8B-B14F-4D97-AF65-F5344CB8AC3E}">
        <p14:creationId xmlns:p14="http://schemas.microsoft.com/office/powerpoint/2010/main" val="2538290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0666-AF8F-3711-6288-350B4ABBF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E1AAC-83D5-49DF-1D19-3AF780429F8D}"/>
              </a:ext>
            </a:extLst>
          </p:cNvPr>
          <p:cNvSpPr>
            <a:spLocks noGrp="1"/>
          </p:cNvSpPr>
          <p:nvPr>
            <p:ph sz="half" idx="1"/>
          </p:nvPr>
        </p:nvSpPr>
        <p:spPr>
          <a:xfrm>
            <a:off x="838200" y="1825625"/>
            <a:ext cx="5181600" cy="435133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B5383E6-EAF2-263B-77AD-5CFFF848DA52}"/>
              </a:ext>
            </a:extLst>
          </p:cNvPr>
          <p:cNvSpPr>
            <a:spLocks noGrp="1"/>
          </p:cNvSpPr>
          <p:nvPr>
            <p:ph sz="half" idx="2"/>
          </p:nvPr>
        </p:nvSpPr>
        <p:spPr>
          <a:xfrm>
            <a:off x="6172200" y="1825625"/>
            <a:ext cx="5181600" cy="435133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0127D-1BCE-E672-2788-317A5227D09A}"/>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EEE93065-CC1D-AA49-7BEE-BBE02A44BFA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08AEFD21-CC6E-2FB4-946F-5E8DE12CA6EE}"/>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16878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ADAE-1838-B684-9D0D-5FEC76A54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0C591B-95F0-423B-44C1-674C55EFE7E0}"/>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6118D088-2AD3-8F19-B70E-2305FE29778B}"/>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44042C15-0A2B-27B0-65D6-729E2E1646F6}"/>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964202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A46EC-6858-3F2C-4D2E-8782477267A9}"/>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805D80F5-D887-2BE7-D117-62969D67A1E4}"/>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90A4DEF4-A3E8-469F-B338-DABC3FBBECA7}"/>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786084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6F5C-E297-38FD-EDB1-78C14E935B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393700-F2E1-EF5E-86AF-EEBF08F2F9E7}"/>
              </a:ext>
            </a:extLst>
          </p:cNvPr>
          <p:cNvSpPr>
            <a:spLocks noGrp="1"/>
          </p:cNvSpPr>
          <p:nvPr>
            <p:ph idx="1"/>
          </p:nvPr>
        </p:nvSpPr>
        <p:spPr>
          <a:xfrm>
            <a:off x="5183188" y="987425"/>
            <a:ext cx="6172200" cy="4873625"/>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C051A-0AF0-386F-0C33-36164954D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45A93-71B2-9D1A-39DF-0C35DC53BE99}"/>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DE9AB610-D69A-3634-14D9-AFCFB347D01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75A0C97-CF81-7BB7-1FCB-19B88DE3A647}"/>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537610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73F9-9EC6-ECF6-A038-7714A0863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C0B94D-581C-2941-611D-66EC048FE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1B49119-34F5-BF97-7C37-6484487DD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1F218-F3E8-6A92-ECD4-8CD2852E6CD5}"/>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04403C20-A389-6DD6-B5A6-396D6A5CCA68}"/>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F04B49DE-2EEE-3929-842A-C5D12602A31E}"/>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88797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47D526-6C79-0B4E-D82A-9865604769EC}"/>
              </a:ext>
            </a:extLst>
          </p:cNvPr>
          <p:cNvCxnSpPr>
            <a:cxnSpLocks/>
          </p:cNvCxnSpPr>
          <p:nvPr userDrawn="1"/>
        </p:nvCxnSpPr>
        <p:spPr>
          <a:xfrm>
            <a:off x="1237131" y="6370228"/>
            <a:ext cx="71412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334498E8-D393-DD42-8C26-6F1324753EB7}"/>
              </a:ext>
            </a:extLst>
          </p:cNvPr>
          <p:cNvSpPr>
            <a:spLocks noGrp="1"/>
          </p:cNvSpPr>
          <p:nvPr>
            <p:ph type="pic" sz="quarter" idx="11"/>
          </p:nvPr>
        </p:nvSpPr>
        <p:spPr>
          <a:xfrm>
            <a:off x="8551212" y="0"/>
            <a:ext cx="3640787" cy="6857999"/>
          </a:xfrm>
          <a:custGeom>
            <a:avLst/>
            <a:gdLst>
              <a:gd name="connsiteX0" fmla="*/ 0 w 3640787"/>
              <a:gd name="connsiteY0" fmla="*/ 0 h 6857999"/>
              <a:gd name="connsiteX1" fmla="*/ 3640787 w 3640787"/>
              <a:gd name="connsiteY1" fmla="*/ 0 h 6857999"/>
              <a:gd name="connsiteX2" fmla="*/ 3640787 w 3640787"/>
              <a:gd name="connsiteY2" fmla="*/ 6857999 h 6857999"/>
              <a:gd name="connsiteX3" fmla="*/ 0 w 3640787"/>
              <a:gd name="connsiteY3" fmla="*/ 6857999 h 6857999"/>
              <a:gd name="connsiteX4" fmla="*/ 0 w 3640787"/>
              <a:gd name="connsiteY4" fmla="*/ 6593822 h 6857999"/>
              <a:gd name="connsiteX5" fmla="*/ 153762 w 3640787"/>
              <a:gd name="connsiteY5" fmla="*/ 6586057 h 6857999"/>
              <a:gd name="connsiteX6" fmla="*/ 1722385 w 3640787"/>
              <a:gd name="connsiteY6" fmla="*/ 4847806 h 6857999"/>
              <a:gd name="connsiteX7" fmla="*/ 153762 w 3640787"/>
              <a:gd name="connsiteY7" fmla="*/ 3109555 h 6857999"/>
              <a:gd name="connsiteX8" fmla="*/ 0 w 3640787"/>
              <a:gd name="connsiteY8" fmla="*/ 310179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787" h="6857999">
                <a:moveTo>
                  <a:pt x="0" y="0"/>
                </a:moveTo>
                <a:lnTo>
                  <a:pt x="3640787" y="0"/>
                </a:lnTo>
                <a:lnTo>
                  <a:pt x="3640787" y="6857999"/>
                </a:lnTo>
                <a:lnTo>
                  <a:pt x="0" y="6857999"/>
                </a:lnTo>
                <a:lnTo>
                  <a:pt x="0" y="6593822"/>
                </a:lnTo>
                <a:lnTo>
                  <a:pt x="153762" y="6586057"/>
                </a:lnTo>
                <a:cubicBezTo>
                  <a:pt x="1034834" y="6496580"/>
                  <a:pt x="1722385" y="5752486"/>
                  <a:pt x="1722385" y="4847806"/>
                </a:cubicBezTo>
                <a:cubicBezTo>
                  <a:pt x="1722385" y="3943126"/>
                  <a:pt x="1034834" y="3199033"/>
                  <a:pt x="153762" y="3109555"/>
                </a:cubicBezTo>
                <a:lnTo>
                  <a:pt x="0" y="3101791"/>
                </a:lnTo>
                <a:close/>
              </a:path>
            </a:pathLst>
          </a:custGeom>
        </p:spPr>
        <p:txBody>
          <a:bodyPr wrap="square" anchor="ctr">
            <a:noAutofit/>
          </a:bodyPr>
          <a:lstStyle>
            <a:lvl1pPr marL="0" indent="0" algn="ctr">
              <a:buNone/>
              <a:defRPr sz="1600"/>
            </a:lvl1pPr>
          </a:lstStyle>
          <a:p>
            <a:r>
              <a:rPr lang="en-US"/>
              <a:t>Click icon to add picture</a:t>
            </a:r>
            <a:endParaRPr lang="en-US" dirty="0"/>
          </a:p>
        </p:txBody>
      </p:sp>
      <p:sp>
        <p:nvSpPr>
          <p:cNvPr id="17" name="Oval 16">
            <a:extLst>
              <a:ext uri="{FF2B5EF4-FFF2-40B4-BE49-F238E27FC236}">
                <a16:creationId xmlns:a16="http://schemas.microsoft.com/office/drawing/2014/main" id="{7786FFFE-5A89-4D14-F5F8-16FD636A0ECD}"/>
              </a:ext>
            </a:extLst>
          </p:cNvPr>
          <p:cNvSpPr/>
          <p:nvPr userDrawn="1"/>
        </p:nvSpPr>
        <p:spPr>
          <a:xfrm>
            <a:off x="6779053" y="3100534"/>
            <a:ext cx="3494544" cy="3494544"/>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1234440" y="438912"/>
            <a:ext cx="6208776" cy="932688"/>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1234439" y="1849437"/>
            <a:ext cx="5544613" cy="4094159"/>
          </a:xfrm>
        </p:spPr>
        <p:txBody>
          <a:bodyPr/>
          <a:lstStyle>
            <a:lvl1pPr marL="228600" indent="-228600">
              <a:buFont typeface="Courier New" panose="02070309020205020404" pitchFamily="49" charset="0"/>
              <a:buChar char="o"/>
              <a:defRPr sz="1400"/>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2114550" indent="-22860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6980989" y="3302470"/>
            <a:ext cx="3090672" cy="3090672"/>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a:t>Click icon to add picture</a:t>
            </a:r>
            <a:endParaRPr lang="en-US" dirty="0"/>
          </a:p>
        </p:txBody>
      </p:sp>
    </p:spTree>
    <p:extLst>
      <p:ext uri="{BB962C8B-B14F-4D97-AF65-F5344CB8AC3E}">
        <p14:creationId xmlns:p14="http://schemas.microsoft.com/office/powerpoint/2010/main" val="270743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84631" y="539496"/>
            <a:ext cx="8330115" cy="713232"/>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484632" y="1709928"/>
            <a:ext cx="4636008" cy="4094159"/>
          </a:xfrm>
        </p:spPr>
        <p:txBody>
          <a:bodyPr/>
          <a:lstStyle>
            <a:lvl1pPr marL="0" indent="0">
              <a:lnSpc>
                <a:spcPct val="150000"/>
              </a:lnSpc>
              <a:buNone/>
              <a:defRPr sz="1600"/>
            </a:lvl1pPr>
            <a:lvl2pPr marL="228600" indent="-228600">
              <a:buFont typeface="Courier New" panose="02070309020205020404" pitchFamily="49" charset="0"/>
              <a:buChar char="o"/>
              <a:defRPr sz="1600"/>
            </a:lvl2pPr>
            <a:lvl3pPr marL="457200" indent="-228600">
              <a:buFont typeface="Courier New" panose="02070309020205020404" pitchFamily="49" charset="0"/>
              <a:buChar char="o"/>
              <a:defRPr sz="1400"/>
            </a:lvl3pPr>
            <a:lvl4pPr marL="685800" indent="-228600">
              <a:buFont typeface="Courier New" panose="02070309020205020404" pitchFamily="49" charset="0"/>
              <a:buChar char="o"/>
              <a:defRPr sz="1200"/>
            </a:lvl4pPr>
            <a:lvl5pPr marL="914400" indent="-228600">
              <a:buFont typeface="Courier New" panose="02070309020205020404" pitchFamily="49" charset="0"/>
              <a:buChar char="o"/>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795A142-1596-74CD-CE55-ED7D16557202}"/>
              </a:ext>
            </a:extLst>
          </p:cNvPr>
          <p:cNvSpPr>
            <a:spLocks noGrp="1"/>
          </p:cNvSpPr>
          <p:nvPr>
            <p:ph type="dt" sz="half" idx="11"/>
          </p:nvPr>
        </p:nvSpPr>
        <p:spPr/>
        <p:txBody>
          <a:bodyPr/>
          <a:lstStyle/>
          <a:p>
            <a:r>
              <a:rPr lang="en-US" dirty="0"/>
              <a:t>20XX</a:t>
            </a:r>
          </a:p>
        </p:txBody>
      </p:sp>
      <p:sp>
        <p:nvSpPr>
          <p:cNvPr id="4" name="Footer Placeholder 3">
            <a:extLst>
              <a:ext uri="{FF2B5EF4-FFF2-40B4-BE49-F238E27FC236}">
                <a16:creationId xmlns:a16="http://schemas.microsoft.com/office/drawing/2014/main" id="{D63486CB-7CEE-AEFE-BD1F-D5ECDF86AC71}"/>
              </a:ext>
            </a:extLst>
          </p:cNvPr>
          <p:cNvSpPr>
            <a:spLocks noGrp="1"/>
          </p:cNvSpPr>
          <p:nvPr>
            <p:ph type="ftr" sz="quarter" idx="12"/>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44B6C5B5-5FF6-BA69-B3EB-2D313DB34293}"/>
              </a:ext>
            </a:extLst>
          </p:cNvPr>
          <p:cNvSpPr>
            <a:spLocks noGrp="1"/>
          </p:cNvSpPr>
          <p:nvPr>
            <p:ph type="sldNum" sz="quarter" idx="13"/>
          </p:nvPr>
        </p:nvSpPr>
        <p:spPr/>
        <p:txBody>
          <a:bodyPr/>
          <a:lstStyle>
            <a:lvl1pPr>
              <a:defRPr>
                <a:solidFill>
                  <a:schemeClr val="tx1"/>
                </a:solidFill>
              </a:defRPr>
            </a:lvl1pPr>
          </a:lstStyle>
          <a:p>
            <a:fld id="{B776CE9F-4BD8-A748-847B-B97BB3C5BACA}" type="slidenum">
              <a:rPr lang="en-US" smtClean="0"/>
              <a:pPr/>
              <a:t>‹#›</a:t>
            </a:fld>
            <a:endParaRPr lang="en-US" dirty="0"/>
          </a:p>
        </p:txBody>
      </p:sp>
      <p:sp>
        <p:nvSpPr>
          <p:cNvPr id="10" name="Freeform 21">
            <a:extLst>
              <a:ext uri="{FF2B5EF4-FFF2-40B4-BE49-F238E27FC236}">
                <a16:creationId xmlns:a16="http://schemas.microsoft.com/office/drawing/2014/main" id="{AA11C240-F4B7-3E31-B8FE-45758ECEFADD}"/>
              </a:ext>
            </a:extLst>
          </p:cNvPr>
          <p:cNvSpPr/>
          <p:nvPr userDrawn="1"/>
        </p:nvSpPr>
        <p:spPr>
          <a:xfrm>
            <a:off x="6656897" y="2194243"/>
            <a:ext cx="2157850" cy="4279674"/>
          </a:xfrm>
          <a:custGeom>
            <a:avLst/>
            <a:gdLst>
              <a:gd name="connsiteX0" fmla="*/ 1078925 w 2157850"/>
              <a:gd name="connsiteY0" fmla="*/ 0 h 4262645"/>
              <a:gd name="connsiteX1" fmla="*/ 2157850 w 2157850"/>
              <a:gd name="connsiteY1" fmla="*/ 1078925 h 4262645"/>
              <a:gd name="connsiteX2" fmla="*/ 2157849 w 2157850"/>
              <a:gd name="connsiteY2" fmla="*/ 4262645 h 4262645"/>
              <a:gd name="connsiteX3" fmla="*/ 0 w 2157850"/>
              <a:gd name="connsiteY3" fmla="*/ 4262645 h 4262645"/>
              <a:gd name="connsiteX4" fmla="*/ 0 w 2157850"/>
              <a:gd name="connsiteY4" fmla="*/ 1078925 h 4262645"/>
              <a:gd name="connsiteX5" fmla="*/ 1078925 w 2157850"/>
              <a:gd name="connsiteY5" fmla="*/ 0 h 426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50" h="4262645">
                <a:moveTo>
                  <a:pt x="1078925" y="0"/>
                </a:moveTo>
                <a:cubicBezTo>
                  <a:pt x="1674799" y="0"/>
                  <a:pt x="2157850" y="483051"/>
                  <a:pt x="2157850" y="1078925"/>
                </a:cubicBezTo>
                <a:lnTo>
                  <a:pt x="2157849" y="4262645"/>
                </a:lnTo>
                <a:lnTo>
                  <a:pt x="0" y="4262645"/>
                </a:lnTo>
                <a:lnTo>
                  <a:pt x="0" y="1078925"/>
                </a:lnTo>
                <a:cubicBezTo>
                  <a:pt x="0" y="483051"/>
                  <a:pt x="483051" y="0"/>
                  <a:pt x="1078925" y="0"/>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Rounded Rectangle 13">
            <a:extLst>
              <a:ext uri="{FF2B5EF4-FFF2-40B4-BE49-F238E27FC236}">
                <a16:creationId xmlns:a16="http://schemas.microsoft.com/office/drawing/2014/main" id="{6DEC92F6-5ECE-F44A-1D1F-927CF5EC7D9C}"/>
              </a:ext>
            </a:extLst>
          </p:cNvPr>
          <p:cNvSpPr/>
          <p:nvPr userDrawn="1"/>
        </p:nvSpPr>
        <p:spPr>
          <a:xfrm>
            <a:off x="9411334" y="648233"/>
            <a:ext cx="2157849" cy="5561533"/>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128966A6-EBB8-CA9B-6B39-A25293F2F141}"/>
              </a:ext>
            </a:extLst>
          </p:cNvPr>
          <p:cNvSpPr>
            <a:spLocks noGrp="1"/>
          </p:cNvSpPr>
          <p:nvPr>
            <p:ph type="pic" sz="quarter" idx="14"/>
          </p:nvPr>
        </p:nvSpPr>
        <p:spPr>
          <a:xfrm>
            <a:off x="6798562" y="2357689"/>
            <a:ext cx="1874520" cy="4119470"/>
          </a:xfrm>
          <a:custGeom>
            <a:avLst/>
            <a:gdLst>
              <a:gd name="connsiteX0" fmla="*/ 937260 w 1874520"/>
              <a:gd name="connsiteY0" fmla="*/ 0 h 4119470"/>
              <a:gd name="connsiteX1" fmla="*/ 1874520 w 1874520"/>
              <a:gd name="connsiteY1" fmla="*/ 937260 h 4119470"/>
              <a:gd name="connsiteX2" fmla="*/ 1874519 w 1874520"/>
              <a:gd name="connsiteY2" fmla="*/ 4119470 h 4119470"/>
              <a:gd name="connsiteX3" fmla="*/ 0 w 1874520"/>
              <a:gd name="connsiteY3" fmla="*/ 4119470 h 4119470"/>
              <a:gd name="connsiteX4" fmla="*/ 0 w 1874520"/>
              <a:gd name="connsiteY4" fmla="*/ 937260 h 4119470"/>
              <a:gd name="connsiteX5" fmla="*/ 937260 w 1874520"/>
              <a:gd name="connsiteY5" fmla="*/ 0 h 411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520" h="4119470">
                <a:moveTo>
                  <a:pt x="937260" y="0"/>
                </a:moveTo>
                <a:cubicBezTo>
                  <a:pt x="1454894" y="0"/>
                  <a:pt x="1874520" y="419626"/>
                  <a:pt x="1874520" y="937260"/>
                </a:cubicBezTo>
                <a:lnTo>
                  <a:pt x="1874519" y="4119470"/>
                </a:lnTo>
                <a:lnTo>
                  <a:pt x="0" y="4119470"/>
                </a:lnTo>
                <a:lnTo>
                  <a:pt x="0" y="937260"/>
                </a:lnTo>
                <a:cubicBezTo>
                  <a:pt x="0" y="419626"/>
                  <a:pt x="419626" y="0"/>
                  <a:pt x="937260" y="0"/>
                </a:cubicBezTo>
                <a:close/>
              </a:path>
            </a:pathLst>
          </a:custGeom>
          <a:ln w="12700">
            <a:solidFill>
              <a:schemeClr val="tx1"/>
            </a:solidFill>
          </a:ln>
        </p:spPr>
        <p:txBody>
          <a:bodyPr wrap="square" anchor="ctr">
            <a:noAutofit/>
          </a:bodyPr>
          <a:lstStyle>
            <a:lvl1pPr marL="0" indent="0" algn="ctr">
              <a:buNone/>
              <a:defRPr sz="1400"/>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59BA7C64-D6D8-47D4-38A4-3247DC70F1FF}"/>
              </a:ext>
            </a:extLst>
          </p:cNvPr>
          <p:cNvSpPr>
            <a:spLocks noGrp="1"/>
          </p:cNvSpPr>
          <p:nvPr>
            <p:ph type="pic" sz="quarter" idx="15"/>
          </p:nvPr>
        </p:nvSpPr>
        <p:spPr>
          <a:xfrm>
            <a:off x="9552998" y="832103"/>
            <a:ext cx="1874520" cy="5193793"/>
          </a:xfrm>
          <a:custGeom>
            <a:avLst/>
            <a:gdLst>
              <a:gd name="connsiteX0" fmla="*/ 937260 w 1874520"/>
              <a:gd name="connsiteY0" fmla="*/ 0 h 5193793"/>
              <a:gd name="connsiteX1" fmla="*/ 1874520 w 1874520"/>
              <a:gd name="connsiteY1" fmla="*/ 937260 h 5193793"/>
              <a:gd name="connsiteX2" fmla="*/ 1874519 w 1874520"/>
              <a:gd name="connsiteY2" fmla="*/ 4256533 h 5193793"/>
              <a:gd name="connsiteX3" fmla="*/ 937259 w 1874520"/>
              <a:gd name="connsiteY3" fmla="*/ 5193793 h 5193793"/>
              <a:gd name="connsiteX4" fmla="*/ 937260 w 1874520"/>
              <a:gd name="connsiteY4" fmla="*/ 5193792 h 5193793"/>
              <a:gd name="connsiteX5" fmla="*/ 0 w 1874520"/>
              <a:gd name="connsiteY5" fmla="*/ 4256532 h 5193793"/>
              <a:gd name="connsiteX6" fmla="*/ 0 w 1874520"/>
              <a:gd name="connsiteY6" fmla="*/ 937260 h 5193793"/>
              <a:gd name="connsiteX7" fmla="*/ 937260 w 1874520"/>
              <a:gd name="connsiteY7" fmla="*/ 0 h 519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4520" h="5193793">
                <a:moveTo>
                  <a:pt x="937260" y="0"/>
                </a:moveTo>
                <a:cubicBezTo>
                  <a:pt x="1454894" y="0"/>
                  <a:pt x="1874520" y="419626"/>
                  <a:pt x="1874520" y="937260"/>
                </a:cubicBezTo>
                <a:cubicBezTo>
                  <a:pt x="1874520" y="2043684"/>
                  <a:pt x="1874519" y="3150109"/>
                  <a:pt x="1874519" y="4256533"/>
                </a:cubicBezTo>
                <a:cubicBezTo>
                  <a:pt x="1874519" y="4774167"/>
                  <a:pt x="1454893" y="5193793"/>
                  <a:pt x="937259" y="5193793"/>
                </a:cubicBezTo>
                <a:lnTo>
                  <a:pt x="937260" y="5193792"/>
                </a:lnTo>
                <a:cubicBezTo>
                  <a:pt x="419626" y="5193792"/>
                  <a:pt x="0" y="4774166"/>
                  <a:pt x="0" y="4256532"/>
                </a:cubicBezTo>
                <a:lnTo>
                  <a:pt x="0" y="937260"/>
                </a:lnTo>
                <a:cubicBezTo>
                  <a:pt x="0" y="419626"/>
                  <a:pt x="419626" y="0"/>
                  <a:pt x="937260" y="0"/>
                </a:cubicBezTo>
                <a:close/>
              </a:path>
            </a:pathLst>
          </a:custGeom>
          <a:ln w="12700">
            <a:solidFill>
              <a:schemeClr val="tx1"/>
            </a:solidFill>
          </a:ln>
        </p:spPr>
        <p:txBody>
          <a:bodyPr vert="horz" wrap="square" lIns="91440" tIns="45720" rIns="91440" bIns="45720" rtlCol="0" anchor="ctr">
            <a:noAutofit/>
          </a:bodyPr>
          <a:lstStyle>
            <a:lvl1pPr>
              <a:defRPr lang="en-US" sz="14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88758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D4A631-0C9D-1751-49E2-ED23EE2FD54C}"/>
              </a:ext>
            </a:extLst>
          </p:cNvPr>
          <p:cNvSpPr/>
          <p:nvPr userDrawn="1"/>
        </p:nvSpPr>
        <p:spPr>
          <a:xfrm>
            <a:off x="1434154" y="5224465"/>
            <a:ext cx="9323693" cy="648464"/>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7DAFD34-8B3E-5999-6911-7AF71ADD2545}"/>
              </a:ext>
            </a:extLst>
          </p:cNvPr>
          <p:cNvSpPr/>
          <p:nvPr userDrawn="1"/>
        </p:nvSpPr>
        <p:spPr>
          <a:xfrm>
            <a:off x="1434154" y="1889355"/>
            <a:ext cx="9323693" cy="2939463"/>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A63CAF35-A996-EB2E-4006-C3C9CE8BFE1A}"/>
              </a:ext>
            </a:extLst>
          </p:cNvPr>
          <p:cNvSpPr>
            <a:spLocks noGrp="1"/>
          </p:cNvSpPr>
          <p:nvPr>
            <p:ph type="pic" sz="quarter" idx="13"/>
          </p:nvPr>
        </p:nvSpPr>
        <p:spPr>
          <a:xfrm>
            <a:off x="0" y="0"/>
            <a:ext cx="12192000" cy="6858000"/>
          </a:xfrm>
          <a:custGeom>
            <a:avLst/>
            <a:gdLst>
              <a:gd name="connsiteX0" fmla="*/ 1434154 w 12192000"/>
              <a:gd name="connsiteY0" fmla="*/ 5224465 h 6858000"/>
              <a:gd name="connsiteX1" fmla="*/ 1434154 w 12192000"/>
              <a:gd name="connsiteY1" fmla="*/ 5872929 h 6858000"/>
              <a:gd name="connsiteX2" fmla="*/ 10757847 w 12192000"/>
              <a:gd name="connsiteY2" fmla="*/ 5872929 h 6858000"/>
              <a:gd name="connsiteX3" fmla="*/ 10757847 w 12192000"/>
              <a:gd name="connsiteY3" fmla="*/ 5224465 h 6858000"/>
              <a:gd name="connsiteX4" fmla="*/ 1434154 w 12192000"/>
              <a:gd name="connsiteY4" fmla="*/ 1889355 h 6858000"/>
              <a:gd name="connsiteX5" fmla="*/ 1434154 w 12192000"/>
              <a:gd name="connsiteY5" fmla="*/ 4828818 h 6858000"/>
              <a:gd name="connsiteX6" fmla="*/ 10757847 w 12192000"/>
              <a:gd name="connsiteY6" fmla="*/ 4828818 h 6858000"/>
              <a:gd name="connsiteX7" fmla="*/ 10757847 w 12192000"/>
              <a:gd name="connsiteY7" fmla="*/ 1889355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434154" y="5224465"/>
                </a:moveTo>
                <a:lnTo>
                  <a:pt x="1434154" y="5872929"/>
                </a:lnTo>
                <a:lnTo>
                  <a:pt x="10757847" y="5872929"/>
                </a:lnTo>
                <a:lnTo>
                  <a:pt x="10757847" y="5224465"/>
                </a:lnTo>
                <a:close/>
                <a:moveTo>
                  <a:pt x="1434154" y="1889355"/>
                </a:moveTo>
                <a:lnTo>
                  <a:pt x="1434154" y="4828818"/>
                </a:lnTo>
                <a:lnTo>
                  <a:pt x="10757847" y="4828818"/>
                </a:lnTo>
                <a:lnTo>
                  <a:pt x="10757847" y="1889355"/>
                </a:lnTo>
                <a:close/>
                <a:moveTo>
                  <a:pt x="0" y="0"/>
                </a:moveTo>
                <a:lnTo>
                  <a:pt x="12192000" y="0"/>
                </a:lnTo>
                <a:lnTo>
                  <a:pt x="12192000" y="6858000"/>
                </a:lnTo>
                <a:lnTo>
                  <a:pt x="0" y="6858000"/>
                </a:lnTo>
                <a:close/>
              </a:path>
            </a:pathLst>
          </a:custGeom>
        </p:spPr>
        <p:txBody>
          <a:bodyPr wrap="square">
            <a:noAutofit/>
          </a:bodyPr>
          <a:lstStyle>
            <a:lvl1pPr marL="0" indent="0" algn="ctr">
              <a:buNone/>
              <a:defRPr sz="16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F8390130-2A06-F9EE-2060-953B27394103}"/>
              </a:ext>
            </a:extLst>
          </p:cNvPr>
          <p:cNvCxnSpPr>
            <a:cxnSpLocks/>
          </p:cNvCxnSpPr>
          <p:nvPr userDrawn="1"/>
        </p:nvCxnSpPr>
        <p:spPr>
          <a:xfrm>
            <a:off x="1789176" y="5562197"/>
            <a:ext cx="86136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BAFF85-BA63-AEEF-8DF0-E072A51970BC}"/>
              </a:ext>
            </a:extLst>
          </p:cNvPr>
          <p:cNvSpPr>
            <a:spLocks noGrp="1"/>
          </p:cNvSpPr>
          <p:nvPr>
            <p:ph type="body" idx="1"/>
          </p:nvPr>
        </p:nvSpPr>
        <p:spPr>
          <a:xfrm>
            <a:off x="3960876" y="5294376"/>
            <a:ext cx="4270248" cy="521208"/>
          </a:xfrm>
          <a:solidFill>
            <a:schemeClr val="accent4"/>
          </a:solidFill>
        </p:spPr>
        <p:txBody>
          <a:bodyPr anchor="ct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653C8BA8-2082-EEAD-7670-E3C6FB475885}"/>
              </a:ext>
            </a:extLst>
          </p:cNvPr>
          <p:cNvSpPr/>
          <p:nvPr userDrawn="1"/>
        </p:nvSpPr>
        <p:spPr>
          <a:xfrm>
            <a:off x="1789904" y="2246555"/>
            <a:ext cx="8612192" cy="2225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FD5EC2-0037-064B-0676-7354391A90B4}"/>
              </a:ext>
            </a:extLst>
          </p:cNvPr>
          <p:cNvSpPr>
            <a:spLocks noGrp="1"/>
          </p:cNvSpPr>
          <p:nvPr>
            <p:ph type="title"/>
          </p:nvPr>
        </p:nvSpPr>
        <p:spPr>
          <a:xfrm>
            <a:off x="2077212" y="2871216"/>
            <a:ext cx="8037576" cy="932688"/>
          </a:xfrm>
        </p:spPr>
        <p:txBody>
          <a:bodyPr anchor="b"/>
          <a:lstStyle>
            <a:lvl1pPr>
              <a:defRPr sz="5400"/>
            </a:lvl1pPr>
          </a:lstStyle>
          <a:p>
            <a:r>
              <a:rPr lang="en-US"/>
              <a:t>Click to edit Master title style</a:t>
            </a:r>
            <a:endParaRPr lang="en-US" dirty="0"/>
          </a:p>
        </p:txBody>
      </p:sp>
    </p:spTree>
    <p:extLst>
      <p:ext uri="{BB962C8B-B14F-4D97-AF65-F5344CB8AC3E}">
        <p14:creationId xmlns:p14="http://schemas.microsoft.com/office/powerpoint/2010/main" val="3186015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28A3-0265-DBB1-7405-7BC7B8DB4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E2CCA-57E1-3CD5-CB3A-4E88546B59FA}"/>
              </a:ext>
            </a:extLst>
          </p:cNvPr>
          <p:cNvSpPr>
            <a:spLocks noGrp="1"/>
          </p:cNvSpPr>
          <p:nvPr>
            <p:ph idx="1"/>
          </p:nvPr>
        </p:nvSpPr>
        <p:spPr>
          <a:xfrm>
            <a:off x="731520" y="1947672"/>
            <a:ext cx="10716768" cy="4096512"/>
          </a:xfrm>
        </p:spPr>
        <p:txBody>
          <a:bodyPr/>
          <a:lstStyle>
            <a:lvl1pPr marL="228600" indent="-228600">
              <a:buFont typeface="Courier New" panose="02070309020205020404" pitchFamily="49" charset="0"/>
              <a:buChar char="o"/>
              <a:defRPr sz="1400"/>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2114550" indent="-22860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49FE8BE-7037-989B-BA01-91002FC5ECF9}"/>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D780E78-63C6-D063-2A9D-4D3E8591DB30}"/>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5C2C2DEF-D85A-9741-CC7E-70E77DA6A0BE}"/>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337504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DD7715A-A9D6-1D99-DFAC-6777A5F9734C}"/>
              </a:ext>
            </a:extLst>
          </p:cNvPr>
          <p:cNvCxnSpPr>
            <a:cxnSpLocks/>
          </p:cNvCxnSpPr>
          <p:nvPr userDrawn="1"/>
        </p:nvCxnSpPr>
        <p:spPr>
          <a:xfrm>
            <a:off x="590550" y="5252949"/>
            <a:ext cx="1101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1CA92112-F2CD-2349-A469-434C3582A131}"/>
              </a:ext>
            </a:extLst>
          </p:cNvPr>
          <p:cNvSpPr>
            <a:spLocks noGrp="1"/>
          </p:cNvSpPr>
          <p:nvPr>
            <p:ph type="pic" sz="quarter" idx="11"/>
          </p:nvPr>
        </p:nvSpPr>
        <p:spPr>
          <a:xfrm>
            <a:off x="10902696" y="0"/>
            <a:ext cx="1289304" cy="6857999"/>
          </a:xfrm>
          <a:custGeom>
            <a:avLst/>
            <a:gdLst>
              <a:gd name="connsiteX0" fmla="*/ 0 w 1289304"/>
              <a:gd name="connsiteY0" fmla="*/ 0 h 6857999"/>
              <a:gd name="connsiteX1" fmla="*/ 1289304 w 1289304"/>
              <a:gd name="connsiteY1" fmla="*/ 0 h 6857999"/>
              <a:gd name="connsiteX2" fmla="*/ 1289304 w 1289304"/>
              <a:gd name="connsiteY2" fmla="*/ 6857999 h 6857999"/>
              <a:gd name="connsiteX3" fmla="*/ 0 w 1289304"/>
              <a:gd name="connsiteY3" fmla="*/ 6857999 h 6857999"/>
              <a:gd name="connsiteX4" fmla="*/ 0 w 1289304"/>
              <a:gd name="connsiteY4" fmla="*/ 6013338 h 6857999"/>
              <a:gd name="connsiteX5" fmla="*/ 49800 w 1289304"/>
              <a:gd name="connsiteY5" fmla="*/ 5989348 h 6857999"/>
              <a:gd name="connsiteX6" fmla="*/ 885349 w 1289304"/>
              <a:gd name="connsiteY6" fmla="*/ 4585477 h 6857999"/>
              <a:gd name="connsiteX7" fmla="*/ 49800 w 1289304"/>
              <a:gd name="connsiteY7" fmla="*/ 3181606 h 6857999"/>
              <a:gd name="connsiteX8" fmla="*/ 0 w 1289304"/>
              <a:gd name="connsiteY8" fmla="*/ 31576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304" h="6857999">
                <a:moveTo>
                  <a:pt x="0" y="0"/>
                </a:moveTo>
                <a:lnTo>
                  <a:pt x="1289304" y="0"/>
                </a:lnTo>
                <a:lnTo>
                  <a:pt x="1289304" y="6857999"/>
                </a:lnTo>
                <a:lnTo>
                  <a:pt x="0" y="6857999"/>
                </a:lnTo>
                <a:lnTo>
                  <a:pt x="0" y="6013338"/>
                </a:lnTo>
                <a:lnTo>
                  <a:pt x="49800" y="5989348"/>
                </a:lnTo>
                <a:cubicBezTo>
                  <a:pt x="547491" y="5718986"/>
                  <a:pt x="885349" y="5191687"/>
                  <a:pt x="885349" y="4585477"/>
                </a:cubicBezTo>
                <a:cubicBezTo>
                  <a:pt x="885349" y="3979267"/>
                  <a:pt x="547491" y="3451968"/>
                  <a:pt x="49800" y="3181606"/>
                </a:cubicBezTo>
                <a:lnTo>
                  <a:pt x="0" y="3157616"/>
                </a:lnTo>
                <a:close/>
              </a:path>
            </a:pathLst>
          </a:custGeom>
        </p:spPr>
        <p:txBody>
          <a:bodyPr wrap="square" anchor="ctr">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48056" y="877824"/>
            <a:ext cx="8046720" cy="3721608"/>
          </a:xfrm>
        </p:spPr>
        <p:txBody>
          <a:bodyPr/>
          <a:lstStyle>
            <a:lvl1pPr algn="l">
              <a:lnSpc>
                <a:spcPct val="100000"/>
              </a:lnSpc>
              <a:defRPr/>
            </a:lvl1pPr>
          </a:lstStyle>
          <a:p>
            <a:r>
              <a:rPr lang="en-US"/>
              <a:t>Click to edit Master title style</a:t>
            </a:r>
            <a:endParaRPr lang="en-US" dirty="0"/>
          </a:p>
        </p:txBody>
      </p:sp>
      <p:sp>
        <p:nvSpPr>
          <p:cNvPr id="5" name="Oval 4">
            <a:extLst>
              <a:ext uri="{FF2B5EF4-FFF2-40B4-BE49-F238E27FC236}">
                <a16:creationId xmlns:a16="http://schemas.microsoft.com/office/drawing/2014/main" id="{CB6213F1-CBAB-52BD-793A-9A2FD828EF80}"/>
              </a:ext>
            </a:extLst>
          </p:cNvPr>
          <p:cNvSpPr/>
          <p:nvPr userDrawn="1"/>
        </p:nvSpPr>
        <p:spPr>
          <a:xfrm>
            <a:off x="8594909" y="2988909"/>
            <a:ext cx="3193136" cy="319313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8774157" y="3168157"/>
            <a:ext cx="2834640" cy="2834640"/>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a:t>Click icon to add picture</a:t>
            </a:r>
            <a:endParaRPr lang="en-US" dirty="0"/>
          </a:p>
        </p:txBody>
      </p:sp>
      <p:sp>
        <p:nvSpPr>
          <p:cNvPr id="7" name="Subtitle 2">
            <a:extLst>
              <a:ext uri="{FF2B5EF4-FFF2-40B4-BE49-F238E27FC236}">
                <a16:creationId xmlns:a16="http://schemas.microsoft.com/office/drawing/2014/main" id="{7739B4AC-0C9E-671F-73C8-DA165ED67022}"/>
              </a:ext>
            </a:extLst>
          </p:cNvPr>
          <p:cNvSpPr>
            <a:spLocks noGrp="1"/>
          </p:cNvSpPr>
          <p:nvPr>
            <p:ph type="subTitle" idx="1"/>
          </p:nvPr>
        </p:nvSpPr>
        <p:spPr>
          <a:xfrm>
            <a:off x="484632" y="4645152"/>
            <a:ext cx="2944368" cy="402336"/>
          </a:xfrm>
          <a:solidFill>
            <a:schemeClr val="accent4"/>
          </a:solidFill>
        </p:spPr>
        <p:txBody>
          <a:bodyPr>
            <a:no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449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8801671-5354-25B9-AE33-6658E5653412}"/>
              </a:ext>
            </a:extLst>
          </p:cNvPr>
          <p:cNvSpPr>
            <a:spLocks noGrp="1"/>
          </p:cNvSpPr>
          <p:nvPr>
            <p:ph type="pic" sz="quarter" idx="13"/>
          </p:nvPr>
        </p:nvSpPr>
        <p:spPr>
          <a:xfrm>
            <a:off x="-19050" y="2078597"/>
            <a:ext cx="12188952" cy="2130552"/>
          </a:xfrm>
          <a:custGeom>
            <a:avLst/>
            <a:gdLst>
              <a:gd name="connsiteX0" fmla="*/ 0 w 12188952"/>
              <a:gd name="connsiteY0" fmla="*/ 0 h 2130552"/>
              <a:gd name="connsiteX1" fmla="*/ 12188952 w 12188952"/>
              <a:gd name="connsiteY1" fmla="*/ 0 h 2130552"/>
              <a:gd name="connsiteX2" fmla="*/ 12188952 w 12188952"/>
              <a:gd name="connsiteY2" fmla="*/ 2130552 h 2130552"/>
              <a:gd name="connsiteX3" fmla="*/ 11609690 w 12188952"/>
              <a:gd name="connsiteY3" fmla="*/ 2130552 h 2130552"/>
              <a:gd name="connsiteX4" fmla="*/ 11609690 w 12188952"/>
              <a:gd name="connsiteY4" fmla="*/ 303706 h 2130552"/>
              <a:gd name="connsiteX5" fmla="*/ 9232250 w 12188952"/>
              <a:gd name="connsiteY5" fmla="*/ 303706 h 2130552"/>
              <a:gd name="connsiteX6" fmla="*/ 9232250 w 12188952"/>
              <a:gd name="connsiteY6" fmla="*/ 2130552 h 2130552"/>
              <a:gd name="connsiteX7" fmla="*/ 8737338 w 12188952"/>
              <a:gd name="connsiteY7" fmla="*/ 2130552 h 2130552"/>
              <a:gd name="connsiteX8" fmla="*/ 8737338 w 12188952"/>
              <a:gd name="connsiteY8" fmla="*/ 319204 h 2130552"/>
              <a:gd name="connsiteX9" fmla="*/ 8737338 w 12188952"/>
              <a:gd name="connsiteY9" fmla="*/ 303706 h 2130552"/>
              <a:gd name="connsiteX10" fmla="*/ 6359898 w 12188952"/>
              <a:gd name="connsiteY10" fmla="*/ 303706 h 2130552"/>
              <a:gd name="connsiteX11" fmla="*/ 6359898 w 12188952"/>
              <a:gd name="connsiteY11" fmla="*/ 319204 h 2130552"/>
              <a:gd name="connsiteX12" fmla="*/ 6359898 w 12188952"/>
              <a:gd name="connsiteY12" fmla="*/ 2130552 h 2130552"/>
              <a:gd name="connsiteX13" fmla="*/ 5864985 w 12188952"/>
              <a:gd name="connsiteY13" fmla="*/ 2130552 h 2130552"/>
              <a:gd name="connsiteX14" fmla="*/ 5864985 w 12188952"/>
              <a:gd name="connsiteY14" fmla="*/ 314038 h 2130552"/>
              <a:gd name="connsiteX15" fmla="*/ 5864985 w 12188952"/>
              <a:gd name="connsiteY15" fmla="*/ 303706 h 2130552"/>
              <a:gd name="connsiteX16" fmla="*/ 3487545 w 12188952"/>
              <a:gd name="connsiteY16" fmla="*/ 303706 h 2130552"/>
              <a:gd name="connsiteX17" fmla="*/ 3487545 w 12188952"/>
              <a:gd name="connsiteY17" fmla="*/ 314038 h 2130552"/>
              <a:gd name="connsiteX18" fmla="*/ 3487545 w 12188952"/>
              <a:gd name="connsiteY18" fmla="*/ 2130552 h 2130552"/>
              <a:gd name="connsiteX19" fmla="*/ 2992632 w 12188952"/>
              <a:gd name="connsiteY19" fmla="*/ 2130552 h 2130552"/>
              <a:gd name="connsiteX20" fmla="*/ 2992632 w 12188952"/>
              <a:gd name="connsiteY20" fmla="*/ 308872 h 2130552"/>
              <a:gd name="connsiteX21" fmla="*/ 615192 w 12188952"/>
              <a:gd name="connsiteY21" fmla="*/ 308872 h 2130552"/>
              <a:gd name="connsiteX22" fmla="*/ 615192 w 12188952"/>
              <a:gd name="connsiteY22" fmla="*/ 2130552 h 2130552"/>
              <a:gd name="connsiteX23" fmla="*/ 0 w 12188952"/>
              <a:gd name="connsiteY23" fmla="*/ 2130552 h 213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88952" h="2130552">
                <a:moveTo>
                  <a:pt x="0" y="0"/>
                </a:moveTo>
                <a:lnTo>
                  <a:pt x="12188952" y="0"/>
                </a:lnTo>
                <a:lnTo>
                  <a:pt x="12188952" y="2130552"/>
                </a:lnTo>
                <a:lnTo>
                  <a:pt x="11609690" y="2130552"/>
                </a:lnTo>
                <a:lnTo>
                  <a:pt x="11609690" y="303706"/>
                </a:lnTo>
                <a:lnTo>
                  <a:pt x="9232250" y="303706"/>
                </a:lnTo>
                <a:lnTo>
                  <a:pt x="9232250" y="2130552"/>
                </a:lnTo>
                <a:lnTo>
                  <a:pt x="8737338" y="2130552"/>
                </a:lnTo>
                <a:lnTo>
                  <a:pt x="8737338" y="319204"/>
                </a:lnTo>
                <a:lnTo>
                  <a:pt x="8737338" y="303706"/>
                </a:lnTo>
                <a:lnTo>
                  <a:pt x="6359898" y="303706"/>
                </a:lnTo>
                <a:lnTo>
                  <a:pt x="6359898" y="319204"/>
                </a:lnTo>
                <a:lnTo>
                  <a:pt x="6359898" y="2130552"/>
                </a:lnTo>
                <a:lnTo>
                  <a:pt x="5864985" y="2130552"/>
                </a:lnTo>
                <a:lnTo>
                  <a:pt x="5864985" y="314038"/>
                </a:lnTo>
                <a:lnTo>
                  <a:pt x="5864985" y="303706"/>
                </a:lnTo>
                <a:lnTo>
                  <a:pt x="3487545" y="303706"/>
                </a:lnTo>
                <a:lnTo>
                  <a:pt x="3487545" y="314038"/>
                </a:lnTo>
                <a:lnTo>
                  <a:pt x="3487545" y="2130552"/>
                </a:lnTo>
                <a:lnTo>
                  <a:pt x="2992632" y="2130552"/>
                </a:lnTo>
                <a:lnTo>
                  <a:pt x="2992632" y="308872"/>
                </a:lnTo>
                <a:lnTo>
                  <a:pt x="615192" y="308872"/>
                </a:lnTo>
                <a:lnTo>
                  <a:pt x="615192" y="2130552"/>
                </a:lnTo>
                <a:lnTo>
                  <a:pt x="0" y="2130552"/>
                </a:lnTo>
                <a:close/>
              </a:path>
            </a:pathLst>
          </a:custGeom>
        </p:spPr>
        <p:txBody>
          <a:bodyPr wrap="square">
            <a:no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a:xfrm>
            <a:off x="585216" y="548640"/>
            <a:ext cx="11000232" cy="713232"/>
          </a:xfrm>
        </p:spPr>
        <p:txBody>
          <a:bodyPr lIns="91440" tIns="45720" rIns="91440" bIns="45720"/>
          <a:lstStyle/>
          <a:p>
            <a:r>
              <a:rPr lang="en-US"/>
              <a:t>Click to edit Master title style</a:t>
            </a:r>
          </a:p>
        </p:txBody>
      </p:sp>
      <p:sp>
        <p:nvSpPr>
          <p:cNvPr id="3" name="Date Placeholder 2">
            <a:extLst>
              <a:ext uri="{FF2B5EF4-FFF2-40B4-BE49-F238E27FC236}">
                <a16:creationId xmlns:a16="http://schemas.microsoft.com/office/drawing/2014/main" id="{F8A0642D-F9B7-ABDD-56F1-C71B524A7900}"/>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2CF20FC0-560E-9B91-B06D-87FEC1642A37}"/>
              </a:ext>
            </a:extLst>
          </p:cNvPr>
          <p:cNvSpPr>
            <a:spLocks noGrp="1"/>
          </p:cNvSpPr>
          <p:nvPr>
            <p:ph type="sldNum" sz="quarter" idx="11"/>
          </p:nvPr>
        </p:nvSpPr>
        <p:spPr/>
        <p:txBody>
          <a:body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2AD479E1-9472-4ACD-160F-8E0AF3DC343D}"/>
              </a:ext>
            </a:extLst>
          </p:cNvPr>
          <p:cNvSpPr>
            <a:spLocks noGrp="1"/>
          </p:cNvSpPr>
          <p:nvPr>
            <p:ph type="ftr" sz="quarter" idx="12"/>
          </p:nvPr>
        </p:nvSpPr>
        <p:spPr/>
        <p:txBody>
          <a:bodyPr/>
          <a:lstStyle/>
          <a:p>
            <a:r>
              <a:rPr lang="en-US" dirty="0"/>
              <a:t>Presentation title</a:t>
            </a:r>
          </a:p>
        </p:txBody>
      </p:sp>
      <p:sp>
        <p:nvSpPr>
          <p:cNvPr id="14" name="Rectangle 13">
            <a:extLst>
              <a:ext uri="{FF2B5EF4-FFF2-40B4-BE49-F238E27FC236}">
                <a16:creationId xmlns:a16="http://schemas.microsoft.com/office/drawing/2014/main" id="{37CF5505-6B6A-48E5-4975-2D3C5B735E22}"/>
              </a:ext>
            </a:extLst>
          </p:cNvPr>
          <p:cNvSpPr/>
          <p:nvPr userDrawn="1"/>
        </p:nvSpPr>
        <p:spPr>
          <a:xfrm>
            <a:off x="596142"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05CAC1-7E1B-02CD-1894-8E1B2435F15E}"/>
              </a:ext>
            </a:extLst>
          </p:cNvPr>
          <p:cNvSpPr/>
          <p:nvPr userDrawn="1"/>
        </p:nvSpPr>
        <p:spPr>
          <a:xfrm>
            <a:off x="9213200"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AC60B15-4ACB-C28D-352E-000AEA2C5356}"/>
              </a:ext>
            </a:extLst>
          </p:cNvPr>
          <p:cNvSpPr/>
          <p:nvPr userDrawn="1"/>
        </p:nvSpPr>
        <p:spPr>
          <a:xfrm>
            <a:off x="6340848"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9FEE9F7-D771-4EFD-C9C4-3E9D3A7F5EDC}"/>
              </a:ext>
            </a:extLst>
          </p:cNvPr>
          <p:cNvSpPr/>
          <p:nvPr userDrawn="1"/>
        </p:nvSpPr>
        <p:spPr>
          <a:xfrm>
            <a:off x="3468495"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5D79FB56-06D0-0403-1382-8CC187396650}"/>
              </a:ext>
            </a:extLst>
          </p:cNvPr>
          <p:cNvSpPr>
            <a:spLocks noGrp="1"/>
          </p:cNvSpPr>
          <p:nvPr>
            <p:ph type="pic" sz="quarter" idx="14"/>
          </p:nvPr>
        </p:nvSpPr>
        <p:spPr>
          <a:xfrm>
            <a:off x="838458"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7" name="Picture Placeholder 25">
            <a:extLst>
              <a:ext uri="{FF2B5EF4-FFF2-40B4-BE49-F238E27FC236}">
                <a16:creationId xmlns:a16="http://schemas.microsoft.com/office/drawing/2014/main" id="{761AD9FA-7307-5761-D0BA-429414231D6E}"/>
              </a:ext>
            </a:extLst>
          </p:cNvPr>
          <p:cNvSpPr>
            <a:spLocks noGrp="1"/>
          </p:cNvSpPr>
          <p:nvPr>
            <p:ph type="pic" sz="quarter" idx="15"/>
          </p:nvPr>
        </p:nvSpPr>
        <p:spPr>
          <a:xfrm>
            <a:off x="3710811"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8" name="Picture Placeholder 25">
            <a:extLst>
              <a:ext uri="{FF2B5EF4-FFF2-40B4-BE49-F238E27FC236}">
                <a16:creationId xmlns:a16="http://schemas.microsoft.com/office/drawing/2014/main" id="{E90A1BAD-3EF2-3649-1433-36CC16B0077A}"/>
              </a:ext>
            </a:extLst>
          </p:cNvPr>
          <p:cNvSpPr>
            <a:spLocks noGrp="1"/>
          </p:cNvSpPr>
          <p:nvPr>
            <p:ph type="pic" sz="quarter" idx="16"/>
          </p:nvPr>
        </p:nvSpPr>
        <p:spPr>
          <a:xfrm>
            <a:off x="6583164"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9" name="Picture Placeholder 25">
            <a:extLst>
              <a:ext uri="{FF2B5EF4-FFF2-40B4-BE49-F238E27FC236}">
                <a16:creationId xmlns:a16="http://schemas.microsoft.com/office/drawing/2014/main" id="{29620C04-A949-59BD-DB48-2D9657D56D93}"/>
              </a:ext>
            </a:extLst>
          </p:cNvPr>
          <p:cNvSpPr>
            <a:spLocks noGrp="1"/>
          </p:cNvSpPr>
          <p:nvPr>
            <p:ph type="pic" sz="quarter" idx="17"/>
          </p:nvPr>
        </p:nvSpPr>
        <p:spPr>
          <a:xfrm>
            <a:off x="9455516"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3F66E54D-8BCB-94BE-96AC-1DF03BC8E380}"/>
              </a:ext>
            </a:extLst>
          </p:cNvPr>
          <p:cNvSpPr>
            <a:spLocks noGrp="1"/>
          </p:cNvSpPr>
          <p:nvPr>
            <p:ph type="body" sz="quarter" idx="18"/>
          </p:nvPr>
        </p:nvSpPr>
        <p:spPr>
          <a:xfrm>
            <a:off x="877696"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8" name="Text Placeholder 6">
            <a:extLst>
              <a:ext uri="{FF2B5EF4-FFF2-40B4-BE49-F238E27FC236}">
                <a16:creationId xmlns:a16="http://schemas.microsoft.com/office/drawing/2014/main" id="{565E13D5-A494-5C7B-7D8B-ACC5A9CC2B38}"/>
              </a:ext>
            </a:extLst>
          </p:cNvPr>
          <p:cNvSpPr>
            <a:spLocks noGrp="1"/>
          </p:cNvSpPr>
          <p:nvPr>
            <p:ph type="body" sz="quarter" idx="19"/>
          </p:nvPr>
        </p:nvSpPr>
        <p:spPr>
          <a:xfrm>
            <a:off x="3715383"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9" name="Text Placeholder 6">
            <a:extLst>
              <a:ext uri="{FF2B5EF4-FFF2-40B4-BE49-F238E27FC236}">
                <a16:creationId xmlns:a16="http://schemas.microsoft.com/office/drawing/2014/main" id="{A5E9E9DB-B904-0E52-F36E-875DEF5561C6}"/>
              </a:ext>
            </a:extLst>
          </p:cNvPr>
          <p:cNvSpPr>
            <a:spLocks noGrp="1"/>
          </p:cNvSpPr>
          <p:nvPr>
            <p:ph type="body" sz="quarter" idx="20"/>
          </p:nvPr>
        </p:nvSpPr>
        <p:spPr>
          <a:xfrm>
            <a:off x="6587736"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10" name="Text Placeholder 6">
            <a:extLst>
              <a:ext uri="{FF2B5EF4-FFF2-40B4-BE49-F238E27FC236}">
                <a16:creationId xmlns:a16="http://schemas.microsoft.com/office/drawing/2014/main" id="{0AFAB388-1703-05B3-FF78-8BD61D0DBF60}"/>
              </a:ext>
            </a:extLst>
          </p:cNvPr>
          <p:cNvSpPr>
            <a:spLocks noGrp="1"/>
          </p:cNvSpPr>
          <p:nvPr>
            <p:ph type="body" sz="quarter" idx="21"/>
          </p:nvPr>
        </p:nvSpPr>
        <p:spPr>
          <a:xfrm>
            <a:off x="9456420" y="4995055"/>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877696"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2" name="Text Placeholder 6">
            <a:extLst>
              <a:ext uri="{FF2B5EF4-FFF2-40B4-BE49-F238E27FC236}">
                <a16:creationId xmlns:a16="http://schemas.microsoft.com/office/drawing/2014/main" id="{8505B010-0DE0-160A-8F55-99CBBD0B51C0}"/>
              </a:ext>
            </a:extLst>
          </p:cNvPr>
          <p:cNvSpPr>
            <a:spLocks noGrp="1"/>
          </p:cNvSpPr>
          <p:nvPr>
            <p:ph type="body" sz="quarter" idx="23"/>
          </p:nvPr>
        </p:nvSpPr>
        <p:spPr>
          <a:xfrm>
            <a:off x="3715383"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3" name="Text Placeholder 6">
            <a:extLst>
              <a:ext uri="{FF2B5EF4-FFF2-40B4-BE49-F238E27FC236}">
                <a16:creationId xmlns:a16="http://schemas.microsoft.com/office/drawing/2014/main" id="{B587A03F-BE4E-C7A4-28CD-3B4C581E5537}"/>
              </a:ext>
            </a:extLst>
          </p:cNvPr>
          <p:cNvSpPr>
            <a:spLocks noGrp="1"/>
          </p:cNvSpPr>
          <p:nvPr>
            <p:ph type="body" sz="quarter" idx="24"/>
          </p:nvPr>
        </p:nvSpPr>
        <p:spPr>
          <a:xfrm>
            <a:off x="6587736"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5" name="Text Placeholder 6">
            <a:extLst>
              <a:ext uri="{FF2B5EF4-FFF2-40B4-BE49-F238E27FC236}">
                <a16:creationId xmlns:a16="http://schemas.microsoft.com/office/drawing/2014/main" id="{AAE93713-B7D7-8AA5-A8BF-59C7A0F464F2}"/>
              </a:ext>
            </a:extLst>
          </p:cNvPr>
          <p:cNvSpPr>
            <a:spLocks noGrp="1"/>
          </p:cNvSpPr>
          <p:nvPr>
            <p:ph type="body" sz="quarter" idx="25"/>
          </p:nvPr>
        </p:nvSpPr>
        <p:spPr>
          <a:xfrm>
            <a:off x="9456420"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Tree>
    <p:extLst>
      <p:ext uri="{BB962C8B-B14F-4D97-AF65-F5344CB8AC3E}">
        <p14:creationId xmlns:p14="http://schemas.microsoft.com/office/powerpoint/2010/main" val="219313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37CF5505-6B6A-48E5-4975-2D3C5B735E22}"/>
              </a:ext>
            </a:extLst>
          </p:cNvPr>
          <p:cNvSpPr/>
          <p:nvPr userDrawn="1"/>
        </p:nvSpPr>
        <p:spPr>
          <a:xfrm>
            <a:off x="859536"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05CAC1-7E1B-02CD-1894-8E1B2435F15E}"/>
              </a:ext>
            </a:extLst>
          </p:cNvPr>
          <p:cNvSpPr/>
          <p:nvPr userDrawn="1"/>
        </p:nvSpPr>
        <p:spPr>
          <a:xfrm>
            <a:off x="9473184"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AC60B15-4ACB-C28D-352E-000AEA2C5356}"/>
              </a:ext>
            </a:extLst>
          </p:cNvPr>
          <p:cNvSpPr/>
          <p:nvPr userDrawn="1"/>
        </p:nvSpPr>
        <p:spPr>
          <a:xfrm>
            <a:off x="6601968"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9FEE9F7-D771-4EFD-C9C4-3E9D3A7F5EDC}"/>
              </a:ext>
            </a:extLst>
          </p:cNvPr>
          <p:cNvSpPr/>
          <p:nvPr userDrawn="1"/>
        </p:nvSpPr>
        <p:spPr>
          <a:xfrm>
            <a:off x="3730752"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5D79FB56-06D0-0403-1382-8CC187396650}"/>
              </a:ext>
            </a:extLst>
          </p:cNvPr>
          <p:cNvSpPr>
            <a:spLocks noGrp="1"/>
          </p:cNvSpPr>
          <p:nvPr>
            <p:ph type="pic" sz="quarter" idx="14"/>
          </p:nvPr>
        </p:nvSpPr>
        <p:spPr>
          <a:xfrm>
            <a:off x="1005840"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7" name="Picture Placeholder 25">
            <a:extLst>
              <a:ext uri="{FF2B5EF4-FFF2-40B4-BE49-F238E27FC236}">
                <a16:creationId xmlns:a16="http://schemas.microsoft.com/office/drawing/2014/main" id="{761AD9FA-7307-5761-D0BA-429414231D6E}"/>
              </a:ext>
            </a:extLst>
          </p:cNvPr>
          <p:cNvSpPr>
            <a:spLocks noGrp="1"/>
          </p:cNvSpPr>
          <p:nvPr>
            <p:ph type="pic" sz="quarter" idx="15"/>
          </p:nvPr>
        </p:nvSpPr>
        <p:spPr>
          <a:xfrm>
            <a:off x="3877056"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8" name="Picture Placeholder 25">
            <a:extLst>
              <a:ext uri="{FF2B5EF4-FFF2-40B4-BE49-F238E27FC236}">
                <a16:creationId xmlns:a16="http://schemas.microsoft.com/office/drawing/2014/main" id="{E90A1BAD-3EF2-3649-1433-36CC16B0077A}"/>
              </a:ext>
            </a:extLst>
          </p:cNvPr>
          <p:cNvSpPr>
            <a:spLocks noGrp="1"/>
          </p:cNvSpPr>
          <p:nvPr>
            <p:ph type="pic" sz="quarter" idx="16"/>
          </p:nvPr>
        </p:nvSpPr>
        <p:spPr>
          <a:xfrm>
            <a:off x="6748272"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9" name="Picture Placeholder 25">
            <a:extLst>
              <a:ext uri="{FF2B5EF4-FFF2-40B4-BE49-F238E27FC236}">
                <a16:creationId xmlns:a16="http://schemas.microsoft.com/office/drawing/2014/main" id="{29620C04-A949-59BD-DB48-2D9657D56D93}"/>
              </a:ext>
            </a:extLst>
          </p:cNvPr>
          <p:cNvSpPr>
            <a:spLocks noGrp="1"/>
          </p:cNvSpPr>
          <p:nvPr>
            <p:ph type="pic" sz="quarter" idx="17"/>
          </p:nvPr>
        </p:nvSpPr>
        <p:spPr>
          <a:xfrm>
            <a:off x="9619488"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3F66E54D-8BCB-94BE-96AC-1DF03BC8E380}"/>
              </a:ext>
            </a:extLst>
          </p:cNvPr>
          <p:cNvSpPr>
            <a:spLocks noGrp="1"/>
          </p:cNvSpPr>
          <p:nvPr>
            <p:ph type="body" sz="quarter" idx="18"/>
          </p:nvPr>
        </p:nvSpPr>
        <p:spPr>
          <a:xfrm>
            <a:off x="551871"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8" name="Text Placeholder 6">
            <a:extLst>
              <a:ext uri="{FF2B5EF4-FFF2-40B4-BE49-F238E27FC236}">
                <a16:creationId xmlns:a16="http://schemas.microsoft.com/office/drawing/2014/main" id="{565E13D5-A494-5C7B-7D8B-ACC5A9CC2B38}"/>
              </a:ext>
            </a:extLst>
          </p:cNvPr>
          <p:cNvSpPr>
            <a:spLocks noGrp="1"/>
          </p:cNvSpPr>
          <p:nvPr>
            <p:ph type="body" sz="quarter" idx="19"/>
          </p:nvPr>
        </p:nvSpPr>
        <p:spPr>
          <a:xfrm>
            <a:off x="3425459"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9" name="Text Placeholder 6">
            <a:extLst>
              <a:ext uri="{FF2B5EF4-FFF2-40B4-BE49-F238E27FC236}">
                <a16:creationId xmlns:a16="http://schemas.microsoft.com/office/drawing/2014/main" id="{A5E9E9DB-B904-0E52-F36E-875DEF5561C6}"/>
              </a:ext>
            </a:extLst>
          </p:cNvPr>
          <p:cNvSpPr>
            <a:spLocks noGrp="1"/>
          </p:cNvSpPr>
          <p:nvPr>
            <p:ph type="body" sz="quarter" idx="20"/>
          </p:nvPr>
        </p:nvSpPr>
        <p:spPr>
          <a:xfrm>
            <a:off x="6299047"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10" name="Text Placeholder 6">
            <a:extLst>
              <a:ext uri="{FF2B5EF4-FFF2-40B4-BE49-F238E27FC236}">
                <a16:creationId xmlns:a16="http://schemas.microsoft.com/office/drawing/2014/main" id="{0AFAB388-1703-05B3-FF78-8BD61D0DBF60}"/>
              </a:ext>
            </a:extLst>
          </p:cNvPr>
          <p:cNvSpPr>
            <a:spLocks noGrp="1"/>
          </p:cNvSpPr>
          <p:nvPr>
            <p:ph type="body" sz="quarter" idx="21"/>
          </p:nvPr>
        </p:nvSpPr>
        <p:spPr>
          <a:xfrm>
            <a:off x="9172635"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620451"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2" name="Text Placeholder 6">
            <a:extLst>
              <a:ext uri="{FF2B5EF4-FFF2-40B4-BE49-F238E27FC236}">
                <a16:creationId xmlns:a16="http://schemas.microsoft.com/office/drawing/2014/main" id="{8505B010-0DE0-160A-8F55-99CBBD0B51C0}"/>
              </a:ext>
            </a:extLst>
          </p:cNvPr>
          <p:cNvSpPr>
            <a:spLocks noGrp="1"/>
          </p:cNvSpPr>
          <p:nvPr>
            <p:ph type="body" sz="quarter" idx="23"/>
          </p:nvPr>
        </p:nvSpPr>
        <p:spPr>
          <a:xfrm>
            <a:off x="3494039"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3" name="Text Placeholder 6">
            <a:extLst>
              <a:ext uri="{FF2B5EF4-FFF2-40B4-BE49-F238E27FC236}">
                <a16:creationId xmlns:a16="http://schemas.microsoft.com/office/drawing/2014/main" id="{B587A03F-BE4E-C7A4-28CD-3B4C581E5537}"/>
              </a:ext>
            </a:extLst>
          </p:cNvPr>
          <p:cNvSpPr>
            <a:spLocks noGrp="1"/>
          </p:cNvSpPr>
          <p:nvPr>
            <p:ph type="body" sz="quarter" idx="24"/>
          </p:nvPr>
        </p:nvSpPr>
        <p:spPr>
          <a:xfrm>
            <a:off x="6367627"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5" name="Text Placeholder 6">
            <a:extLst>
              <a:ext uri="{FF2B5EF4-FFF2-40B4-BE49-F238E27FC236}">
                <a16:creationId xmlns:a16="http://schemas.microsoft.com/office/drawing/2014/main" id="{AAE93713-B7D7-8AA5-A8BF-59C7A0F464F2}"/>
              </a:ext>
            </a:extLst>
          </p:cNvPr>
          <p:cNvSpPr>
            <a:spLocks noGrp="1"/>
          </p:cNvSpPr>
          <p:nvPr>
            <p:ph type="body" sz="quarter" idx="25"/>
          </p:nvPr>
        </p:nvSpPr>
        <p:spPr>
          <a:xfrm>
            <a:off x="9241215"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6" name="Rectangle 5">
            <a:extLst>
              <a:ext uri="{FF2B5EF4-FFF2-40B4-BE49-F238E27FC236}">
                <a16:creationId xmlns:a16="http://schemas.microsoft.com/office/drawing/2014/main" id="{D2694D5D-D114-545E-8968-EE52F1FAACD9}"/>
              </a:ext>
            </a:extLst>
          </p:cNvPr>
          <p:cNvSpPr/>
          <p:nvPr userDrawn="1"/>
        </p:nvSpPr>
        <p:spPr>
          <a:xfrm>
            <a:off x="891094"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1F0EA9-F152-D4A8-60CA-876313A12A0F}"/>
              </a:ext>
            </a:extLst>
          </p:cNvPr>
          <p:cNvSpPr/>
          <p:nvPr userDrawn="1"/>
        </p:nvSpPr>
        <p:spPr>
          <a:xfrm>
            <a:off x="9504742"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529A927-D447-C6DB-D0DF-295C86F7F543}"/>
              </a:ext>
            </a:extLst>
          </p:cNvPr>
          <p:cNvSpPr/>
          <p:nvPr userDrawn="1"/>
        </p:nvSpPr>
        <p:spPr>
          <a:xfrm>
            <a:off x="6633526"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6B43E8A-FF02-8CD2-CA08-4C1AE2DC9896}"/>
              </a:ext>
            </a:extLst>
          </p:cNvPr>
          <p:cNvSpPr/>
          <p:nvPr userDrawn="1"/>
        </p:nvSpPr>
        <p:spPr>
          <a:xfrm>
            <a:off x="3762310"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25">
            <a:extLst>
              <a:ext uri="{FF2B5EF4-FFF2-40B4-BE49-F238E27FC236}">
                <a16:creationId xmlns:a16="http://schemas.microsoft.com/office/drawing/2014/main" id="{3132BE3B-1EE9-7716-ECB5-8BC0B89EAEBF}"/>
              </a:ext>
            </a:extLst>
          </p:cNvPr>
          <p:cNvSpPr>
            <a:spLocks noGrp="1"/>
          </p:cNvSpPr>
          <p:nvPr>
            <p:ph type="pic" sz="quarter" idx="26"/>
          </p:nvPr>
        </p:nvSpPr>
        <p:spPr>
          <a:xfrm>
            <a:off x="1037398"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1" name="Picture Placeholder 25">
            <a:extLst>
              <a:ext uri="{FF2B5EF4-FFF2-40B4-BE49-F238E27FC236}">
                <a16:creationId xmlns:a16="http://schemas.microsoft.com/office/drawing/2014/main" id="{FE921522-E652-E53C-FF12-51A48357AF8D}"/>
              </a:ext>
            </a:extLst>
          </p:cNvPr>
          <p:cNvSpPr>
            <a:spLocks noGrp="1"/>
          </p:cNvSpPr>
          <p:nvPr>
            <p:ph type="pic" sz="quarter" idx="27"/>
          </p:nvPr>
        </p:nvSpPr>
        <p:spPr>
          <a:xfrm>
            <a:off x="3908614"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5" name="Picture Placeholder 25">
            <a:extLst>
              <a:ext uri="{FF2B5EF4-FFF2-40B4-BE49-F238E27FC236}">
                <a16:creationId xmlns:a16="http://schemas.microsoft.com/office/drawing/2014/main" id="{214CB254-16F9-3553-594E-EB218F232065}"/>
              </a:ext>
            </a:extLst>
          </p:cNvPr>
          <p:cNvSpPr>
            <a:spLocks noGrp="1"/>
          </p:cNvSpPr>
          <p:nvPr>
            <p:ph type="pic" sz="quarter" idx="28"/>
          </p:nvPr>
        </p:nvSpPr>
        <p:spPr>
          <a:xfrm>
            <a:off x="6779830"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30" name="Picture Placeholder 25">
            <a:extLst>
              <a:ext uri="{FF2B5EF4-FFF2-40B4-BE49-F238E27FC236}">
                <a16:creationId xmlns:a16="http://schemas.microsoft.com/office/drawing/2014/main" id="{7A9EC28A-341B-93AD-0878-FD6FB1FA09A8}"/>
              </a:ext>
            </a:extLst>
          </p:cNvPr>
          <p:cNvSpPr>
            <a:spLocks noGrp="1"/>
          </p:cNvSpPr>
          <p:nvPr>
            <p:ph type="pic" sz="quarter" idx="29"/>
          </p:nvPr>
        </p:nvSpPr>
        <p:spPr>
          <a:xfrm>
            <a:off x="9651046"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31" name="Text Placeholder 6">
            <a:extLst>
              <a:ext uri="{FF2B5EF4-FFF2-40B4-BE49-F238E27FC236}">
                <a16:creationId xmlns:a16="http://schemas.microsoft.com/office/drawing/2014/main" id="{F9600B41-7AC1-4AB3-D477-3DED96C45DA5}"/>
              </a:ext>
            </a:extLst>
          </p:cNvPr>
          <p:cNvSpPr>
            <a:spLocks noGrp="1"/>
          </p:cNvSpPr>
          <p:nvPr>
            <p:ph type="body" sz="quarter" idx="30"/>
          </p:nvPr>
        </p:nvSpPr>
        <p:spPr>
          <a:xfrm>
            <a:off x="583429"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2" name="Text Placeholder 6">
            <a:extLst>
              <a:ext uri="{FF2B5EF4-FFF2-40B4-BE49-F238E27FC236}">
                <a16:creationId xmlns:a16="http://schemas.microsoft.com/office/drawing/2014/main" id="{F047050C-D925-8024-FE84-059D6ED498B8}"/>
              </a:ext>
            </a:extLst>
          </p:cNvPr>
          <p:cNvSpPr>
            <a:spLocks noGrp="1"/>
          </p:cNvSpPr>
          <p:nvPr>
            <p:ph type="body" sz="quarter" idx="31"/>
          </p:nvPr>
        </p:nvSpPr>
        <p:spPr>
          <a:xfrm>
            <a:off x="3457017"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3" name="Text Placeholder 6">
            <a:extLst>
              <a:ext uri="{FF2B5EF4-FFF2-40B4-BE49-F238E27FC236}">
                <a16:creationId xmlns:a16="http://schemas.microsoft.com/office/drawing/2014/main" id="{FA98DD5A-5CCF-06EC-A37C-6B8F73DEA24B}"/>
              </a:ext>
            </a:extLst>
          </p:cNvPr>
          <p:cNvSpPr>
            <a:spLocks noGrp="1"/>
          </p:cNvSpPr>
          <p:nvPr>
            <p:ph type="body" sz="quarter" idx="32"/>
          </p:nvPr>
        </p:nvSpPr>
        <p:spPr>
          <a:xfrm>
            <a:off x="6330605"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4" name="Text Placeholder 6">
            <a:extLst>
              <a:ext uri="{FF2B5EF4-FFF2-40B4-BE49-F238E27FC236}">
                <a16:creationId xmlns:a16="http://schemas.microsoft.com/office/drawing/2014/main" id="{36E51CF1-6CE1-4C2B-B0F3-E27AC9D8E07B}"/>
              </a:ext>
            </a:extLst>
          </p:cNvPr>
          <p:cNvSpPr>
            <a:spLocks noGrp="1"/>
          </p:cNvSpPr>
          <p:nvPr>
            <p:ph type="body" sz="quarter" idx="33"/>
          </p:nvPr>
        </p:nvSpPr>
        <p:spPr>
          <a:xfrm>
            <a:off x="9204193"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5" name="Text Placeholder 6">
            <a:extLst>
              <a:ext uri="{FF2B5EF4-FFF2-40B4-BE49-F238E27FC236}">
                <a16:creationId xmlns:a16="http://schemas.microsoft.com/office/drawing/2014/main" id="{2E220CFE-09FA-9F6C-0140-22550E40408B}"/>
              </a:ext>
            </a:extLst>
          </p:cNvPr>
          <p:cNvSpPr>
            <a:spLocks noGrp="1"/>
          </p:cNvSpPr>
          <p:nvPr>
            <p:ph type="body" sz="quarter" idx="34"/>
          </p:nvPr>
        </p:nvSpPr>
        <p:spPr>
          <a:xfrm>
            <a:off x="620451"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6" name="Text Placeholder 6">
            <a:extLst>
              <a:ext uri="{FF2B5EF4-FFF2-40B4-BE49-F238E27FC236}">
                <a16:creationId xmlns:a16="http://schemas.microsoft.com/office/drawing/2014/main" id="{2CD098FD-F755-DEEF-961D-C2CD950DD44B}"/>
              </a:ext>
            </a:extLst>
          </p:cNvPr>
          <p:cNvSpPr>
            <a:spLocks noGrp="1"/>
          </p:cNvSpPr>
          <p:nvPr>
            <p:ph type="body" sz="quarter" idx="35"/>
          </p:nvPr>
        </p:nvSpPr>
        <p:spPr>
          <a:xfrm>
            <a:off x="3494039"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7" name="Text Placeholder 6">
            <a:extLst>
              <a:ext uri="{FF2B5EF4-FFF2-40B4-BE49-F238E27FC236}">
                <a16:creationId xmlns:a16="http://schemas.microsoft.com/office/drawing/2014/main" id="{7B8F406E-5772-0785-778D-9C3A53DF0139}"/>
              </a:ext>
            </a:extLst>
          </p:cNvPr>
          <p:cNvSpPr>
            <a:spLocks noGrp="1"/>
          </p:cNvSpPr>
          <p:nvPr>
            <p:ph type="body" sz="quarter" idx="36"/>
          </p:nvPr>
        </p:nvSpPr>
        <p:spPr>
          <a:xfrm>
            <a:off x="6367627"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8" name="Text Placeholder 6">
            <a:extLst>
              <a:ext uri="{FF2B5EF4-FFF2-40B4-BE49-F238E27FC236}">
                <a16:creationId xmlns:a16="http://schemas.microsoft.com/office/drawing/2014/main" id="{FD8160AF-264D-1536-7344-9E2C417A0791}"/>
              </a:ext>
            </a:extLst>
          </p:cNvPr>
          <p:cNvSpPr>
            <a:spLocks noGrp="1"/>
          </p:cNvSpPr>
          <p:nvPr>
            <p:ph type="body" sz="quarter" idx="37"/>
          </p:nvPr>
        </p:nvSpPr>
        <p:spPr>
          <a:xfrm>
            <a:off x="9241215"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Tree>
    <p:extLst>
      <p:ext uri="{BB962C8B-B14F-4D97-AF65-F5344CB8AC3E}">
        <p14:creationId xmlns:p14="http://schemas.microsoft.com/office/powerpoint/2010/main" val="260737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8801671-5354-25B9-AE33-6658E5653412}"/>
              </a:ext>
            </a:extLst>
          </p:cNvPr>
          <p:cNvSpPr>
            <a:spLocks noGrp="1"/>
          </p:cNvSpPr>
          <p:nvPr>
            <p:ph type="pic" sz="quarter" idx="13"/>
          </p:nvPr>
        </p:nvSpPr>
        <p:spPr>
          <a:xfrm>
            <a:off x="-19050" y="2075688"/>
            <a:ext cx="12188952" cy="1417320"/>
          </a:xfrm>
          <a:prstGeom prst="rect">
            <a:avLst/>
          </a:prstGeom>
        </p:spPr>
        <p:txBody>
          <a:bodyPr wrap="square">
            <a:noAutofit/>
          </a:bodyPr>
          <a:lstStyle>
            <a:lvl1pPr marL="0" indent="0" algn="ctr">
              <a:buNone/>
              <a:defRPr sz="1800"/>
            </a:lvl1pPr>
          </a:lstStyle>
          <a:p>
            <a:r>
              <a:rPr lang="en-US"/>
              <a:t>Click icon to add picture</a:t>
            </a:r>
            <a:endParaRPr lang="en-US" dirty="0"/>
          </a:p>
        </p:txBody>
      </p:sp>
      <p:sp>
        <p:nvSpPr>
          <p:cNvPr id="17" name="Text Placeholder 16">
            <a:extLst>
              <a:ext uri="{FF2B5EF4-FFF2-40B4-BE49-F238E27FC236}">
                <a16:creationId xmlns:a16="http://schemas.microsoft.com/office/drawing/2014/main" id="{0351F93D-D965-F520-0596-E03E472A49E5}"/>
              </a:ext>
            </a:extLst>
          </p:cNvPr>
          <p:cNvSpPr>
            <a:spLocks noGrp="1"/>
          </p:cNvSpPr>
          <p:nvPr>
            <p:ph type="body" sz="quarter" idx="18"/>
          </p:nvPr>
        </p:nvSpPr>
        <p:spPr>
          <a:xfrm>
            <a:off x="571500"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a:xfrm>
            <a:off x="585216" y="548640"/>
            <a:ext cx="11000232" cy="713232"/>
          </a:xfrm>
        </p:spPr>
        <p:txBody>
          <a:bodyPr lIns="91440" tIns="45720" rIns="91440" bIns="45720"/>
          <a:lstStyle/>
          <a:p>
            <a:r>
              <a:rPr lang="en-US"/>
              <a:t>Click to edit Master title style</a:t>
            </a:r>
          </a:p>
        </p:txBody>
      </p:sp>
      <p:sp>
        <p:nvSpPr>
          <p:cNvPr id="3" name="Date Placeholder 2">
            <a:extLst>
              <a:ext uri="{FF2B5EF4-FFF2-40B4-BE49-F238E27FC236}">
                <a16:creationId xmlns:a16="http://schemas.microsoft.com/office/drawing/2014/main" id="{F8A0642D-F9B7-ABDD-56F1-C71B524A7900}"/>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2CF20FC0-560E-9B91-B06D-87FEC1642A37}"/>
              </a:ext>
            </a:extLst>
          </p:cNvPr>
          <p:cNvSpPr>
            <a:spLocks noGrp="1"/>
          </p:cNvSpPr>
          <p:nvPr>
            <p:ph type="sldNum" sz="quarter" idx="11"/>
          </p:nvPr>
        </p:nvSpPr>
        <p:spPr/>
        <p:txBody>
          <a:body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2AD479E1-9472-4ACD-160F-8E0AF3DC343D}"/>
              </a:ext>
            </a:extLst>
          </p:cNvPr>
          <p:cNvSpPr>
            <a:spLocks noGrp="1"/>
          </p:cNvSpPr>
          <p:nvPr>
            <p:ph type="ftr" sz="quarter" idx="12"/>
          </p:nvPr>
        </p:nvSpPr>
        <p:spPr/>
        <p:txBody>
          <a:bodyPr/>
          <a:lstStyle/>
          <a:p>
            <a:r>
              <a:rPr lang="en-US" dirty="0"/>
              <a:t>Presentation title</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576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7B23B82-FE48-691B-0614-E1EBC6726660}"/>
              </a:ext>
            </a:extLst>
          </p:cNvPr>
          <p:cNvSpPr>
            <a:spLocks noGrp="1"/>
          </p:cNvSpPr>
          <p:nvPr>
            <p:ph type="body" sz="quarter" idx="26"/>
          </p:nvPr>
        </p:nvSpPr>
        <p:spPr>
          <a:xfrm>
            <a:off x="2858643"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19" name="Text Placeholder 18">
            <a:extLst>
              <a:ext uri="{FF2B5EF4-FFF2-40B4-BE49-F238E27FC236}">
                <a16:creationId xmlns:a16="http://schemas.microsoft.com/office/drawing/2014/main" id="{BC38ADFA-DB10-BC5C-BC22-FDE36D0C70D8}"/>
              </a:ext>
            </a:extLst>
          </p:cNvPr>
          <p:cNvSpPr>
            <a:spLocks noGrp="1"/>
          </p:cNvSpPr>
          <p:nvPr>
            <p:ph type="body" sz="quarter" idx="27"/>
          </p:nvPr>
        </p:nvSpPr>
        <p:spPr>
          <a:xfrm>
            <a:off x="5145786"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21" name="Text Placeholder 20">
            <a:extLst>
              <a:ext uri="{FF2B5EF4-FFF2-40B4-BE49-F238E27FC236}">
                <a16:creationId xmlns:a16="http://schemas.microsoft.com/office/drawing/2014/main" id="{23303E63-49FF-BF6A-65B2-B3791D5E8E92}"/>
              </a:ext>
            </a:extLst>
          </p:cNvPr>
          <p:cNvSpPr>
            <a:spLocks noGrp="1"/>
          </p:cNvSpPr>
          <p:nvPr>
            <p:ph type="body" sz="quarter" idx="28"/>
          </p:nvPr>
        </p:nvSpPr>
        <p:spPr>
          <a:xfrm>
            <a:off x="7432929"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30" name="Text Placeholder 29">
            <a:extLst>
              <a:ext uri="{FF2B5EF4-FFF2-40B4-BE49-F238E27FC236}">
                <a16:creationId xmlns:a16="http://schemas.microsoft.com/office/drawing/2014/main" id="{019BCBF8-9A0B-77E4-5DF7-8CD785D7591D}"/>
              </a:ext>
            </a:extLst>
          </p:cNvPr>
          <p:cNvSpPr>
            <a:spLocks noGrp="1"/>
          </p:cNvSpPr>
          <p:nvPr>
            <p:ph type="body" sz="quarter" idx="30"/>
          </p:nvPr>
        </p:nvSpPr>
        <p:spPr>
          <a:xfrm>
            <a:off x="9720072"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31" name="Text Placeholder 6">
            <a:extLst>
              <a:ext uri="{FF2B5EF4-FFF2-40B4-BE49-F238E27FC236}">
                <a16:creationId xmlns:a16="http://schemas.microsoft.com/office/drawing/2014/main" id="{370E1F27-CA25-CC83-8648-BD2FF6566290}"/>
              </a:ext>
            </a:extLst>
          </p:cNvPr>
          <p:cNvSpPr>
            <a:spLocks noGrp="1"/>
          </p:cNvSpPr>
          <p:nvPr>
            <p:ph type="body" sz="quarter" idx="31"/>
          </p:nvPr>
        </p:nvSpPr>
        <p:spPr>
          <a:xfrm>
            <a:off x="2862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2" name="Text Placeholder 6">
            <a:extLst>
              <a:ext uri="{FF2B5EF4-FFF2-40B4-BE49-F238E27FC236}">
                <a16:creationId xmlns:a16="http://schemas.microsoft.com/office/drawing/2014/main" id="{06E2DAC1-4D59-B9A9-D3E3-8469F6A80648}"/>
              </a:ext>
            </a:extLst>
          </p:cNvPr>
          <p:cNvSpPr>
            <a:spLocks noGrp="1"/>
          </p:cNvSpPr>
          <p:nvPr>
            <p:ph type="body" sz="quarter" idx="32"/>
          </p:nvPr>
        </p:nvSpPr>
        <p:spPr>
          <a:xfrm>
            <a:off x="5148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3" name="Text Placeholder 6">
            <a:extLst>
              <a:ext uri="{FF2B5EF4-FFF2-40B4-BE49-F238E27FC236}">
                <a16:creationId xmlns:a16="http://schemas.microsoft.com/office/drawing/2014/main" id="{7CCFBD73-F10F-920A-8618-49FA1D1D7B3E}"/>
              </a:ext>
            </a:extLst>
          </p:cNvPr>
          <p:cNvSpPr>
            <a:spLocks noGrp="1"/>
          </p:cNvSpPr>
          <p:nvPr>
            <p:ph type="body" sz="quarter" idx="33"/>
          </p:nvPr>
        </p:nvSpPr>
        <p:spPr>
          <a:xfrm>
            <a:off x="7434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4" name="Text Placeholder 6">
            <a:extLst>
              <a:ext uri="{FF2B5EF4-FFF2-40B4-BE49-F238E27FC236}">
                <a16:creationId xmlns:a16="http://schemas.microsoft.com/office/drawing/2014/main" id="{28FCF34F-43DD-F6CD-17E8-071731386710}"/>
              </a:ext>
            </a:extLst>
          </p:cNvPr>
          <p:cNvSpPr>
            <a:spLocks noGrp="1"/>
          </p:cNvSpPr>
          <p:nvPr>
            <p:ph type="body" sz="quarter" idx="34"/>
          </p:nvPr>
        </p:nvSpPr>
        <p:spPr>
          <a:xfrm>
            <a:off x="9720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Tree>
    <p:extLst>
      <p:ext uri="{BB962C8B-B14F-4D97-AF65-F5344CB8AC3E}">
        <p14:creationId xmlns:p14="http://schemas.microsoft.com/office/powerpoint/2010/main" val="42732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D044BB4-1B7E-4DBA-EC46-8BD07359AA4C}"/>
              </a:ext>
            </a:extLst>
          </p:cNvPr>
          <p:cNvCxnSpPr>
            <a:cxnSpLocks/>
          </p:cNvCxnSpPr>
          <p:nvPr userDrawn="1"/>
        </p:nvCxnSpPr>
        <p:spPr>
          <a:xfrm>
            <a:off x="571500" y="6475009"/>
            <a:ext cx="1101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E4EDB9-E572-C95C-6320-EE6B1FA9573F}"/>
              </a:ext>
            </a:extLst>
          </p:cNvPr>
          <p:cNvSpPr txBox="1"/>
          <p:nvPr userDrawn="1"/>
        </p:nvSpPr>
        <p:spPr>
          <a:xfrm>
            <a:off x="5718675" y="6349075"/>
            <a:ext cx="757170" cy="261610"/>
          </a:xfrm>
          <a:prstGeom prst="rect">
            <a:avLst/>
          </a:prstGeom>
          <a:solidFill>
            <a:schemeClr val="accent4"/>
          </a:solidFill>
        </p:spPr>
        <p:txBody>
          <a:bodyPr wrap="square" rtlCol="0">
            <a:spAutoFit/>
          </a:bodyPr>
          <a:lstStyle/>
          <a:p>
            <a:pPr algn="ctr"/>
            <a:endParaRPr lang="en-US" sz="1100" dirty="0">
              <a:latin typeface="Posterama" panose="020B0504020200020000" pitchFamily="34" charset="0"/>
              <a:cs typeface="Posterama" panose="020B0504020200020000" pitchFamily="34" charset="0"/>
            </a:endParaRPr>
          </a:p>
        </p:txBody>
      </p:sp>
      <p:sp>
        <p:nvSpPr>
          <p:cNvPr id="2" name="Title Placeholder 1">
            <a:extLst>
              <a:ext uri="{FF2B5EF4-FFF2-40B4-BE49-F238E27FC236}">
                <a16:creationId xmlns:a16="http://schemas.microsoft.com/office/drawing/2014/main" id="{05E3E706-5D5F-97F2-1290-CD23D05AE861}"/>
              </a:ext>
            </a:extLst>
          </p:cNvPr>
          <p:cNvSpPr>
            <a:spLocks noGrp="1"/>
          </p:cNvSpPr>
          <p:nvPr>
            <p:ph type="title"/>
          </p:nvPr>
        </p:nvSpPr>
        <p:spPr>
          <a:xfrm>
            <a:off x="585216" y="539496"/>
            <a:ext cx="11000232" cy="71323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B40C735-6DC7-2177-435E-56719940AE6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1516000-7D7A-F39D-D6A0-0643400487B2}"/>
              </a:ext>
            </a:extLst>
          </p:cNvPr>
          <p:cNvSpPr>
            <a:spLocks noGrp="1"/>
          </p:cNvSpPr>
          <p:nvPr>
            <p:ph type="dt" sz="half" idx="2"/>
          </p:nvPr>
        </p:nvSpPr>
        <p:spPr>
          <a:xfrm>
            <a:off x="11055096" y="6327648"/>
            <a:ext cx="758952" cy="274320"/>
          </a:xfrm>
          <a:prstGeom prst="rect">
            <a:avLst/>
          </a:prstGeom>
          <a:solidFill>
            <a:schemeClr val="accent4"/>
          </a:solidFill>
        </p:spPr>
        <p:txBody>
          <a:bodyPr vert="horz" lIns="0" tIns="0" rIns="0" bIns="0" rtlCol="0" anchor="ctr">
            <a:noAutofit/>
          </a:bodyPr>
          <a:lstStyle>
            <a:lvl1pPr algn="ctr">
              <a:defRPr sz="1200">
                <a:solidFill>
                  <a:schemeClr val="tx1"/>
                </a:solidFill>
                <a:latin typeface="+mj-lt"/>
              </a:defRPr>
            </a:lvl1pPr>
          </a:lstStyle>
          <a:p>
            <a:r>
              <a:rPr lang="en-US" dirty="0"/>
              <a:t>20XX</a:t>
            </a:r>
          </a:p>
        </p:txBody>
      </p:sp>
      <p:sp>
        <p:nvSpPr>
          <p:cNvPr id="6" name="Slide Number Placeholder 5">
            <a:extLst>
              <a:ext uri="{FF2B5EF4-FFF2-40B4-BE49-F238E27FC236}">
                <a16:creationId xmlns:a16="http://schemas.microsoft.com/office/drawing/2014/main" id="{4095940C-AAD8-1C78-425F-8FE5AEECAAB4}"/>
              </a:ext>
            </a:extLst>
          </p:cNvPr>
          <p:cNvSpPr>
            <a:spLocks noGrp="1"/>
          </p:cNvSpPr>
          <p:nvPr>
            <p:ph type="sldNum" sz="quarter" idx="4"/>
          </p:nvPr>
        </p:nvSpPr>
        <p:spPr>
          <a:xfrm>
            <a:off x="5926836" y="6327648"/>
            <a:ext cx="338328" cy="338328"/>
          </a:xfrm>
          <a:prstGeom prst="ellipse">
            <a:avLst/>
          </a:prstGeom>
          <a:solidFill>
            <a:schemeClr val="accent4"/>
          </a:solidFill>
          <a:ln w="12700">
            <a:solidFill>
              <a:schemeClr val="tx1"/>
            </a:solidFill>
          </a:ln>
        </p:spPr>
        <p:txBody>
          <a:bodyPr vert="horz" lIns="0" tIns="0" rIns="0" bIns="0" rtlCol="0" anchor="ctr">
            <a:noAutofit/>
          </a:bodyPr>
          <a:lstStyle>
            <a:lvl1pPr algn="ctr">
              <a:defRPr sz="1200">
                <a:solidFill>
                  <a:schemeClr val="tx1"/>
                </a:solidFill>
                <a:latin typeface="+mj-lt"/>
              </a:defRPr>
            </a:lvl1p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5C500302-AFD1-C82F-7B0B-5981472BE876}"/>
              </a:ext>
            </a:extLst>
          </p:cNvPr>
          <p:cNvSpPr>
            <a:spLocks noGrp="1"/>
          </p:cNvSpPr>
          <p:nvPr>
            <p:ph type="ftr" sz="quarter" idx="3"/>
          </p:nvPr>
        </p:nvSpPr>
        <p:spPr>
          <a:xfrm>
            <a:off x="484632" y="6327648"/>
            <a:ext cx="1517904" cy="274320"/>
          </a:xfrm>
          <a:prstGeom prst="rect">
            <a:avLst/>
          </a:prstGeom>
          <a:solidFill>
            <a:schemeClr val="accent4"/>
          </a:solidFill>
        </p:spPr>
        <p:txBody>
          <a:bodyPr vert="horz" lIns="91440" tIns="45720" rIns="91440" bIns="45720" rtlCol="0" anchor="ctr">
            <a:noAutofit/>
          </a:bodyPr>
          <a:lstStyle>
            <a:lvl1pPr algn="l">
              <a:defRPr sz="1200" b="0">
                <a:solidFill>
                  <a:schemeClr val="tx1"/>
                </a:solidFill>
                <a:latin typeface="+mj-lt"/>
              </a:defRPr>
            </a:lvl1pPr>
          </a:lstStyle>
          <a:p>
            <a:r>
              <a:rPr lang="en-US" dirty="0"/>
              <a:t>Presentation title</a:t>
            </a:r>
          </a:p>
        </p:txBody>
      </p:sp>
    </p:spTree>
    <p:extLst>
      <p:ext uri="{BB962C8B-B14F-4D97-AF65-F5344CB8AC3E}">
        <p14:creationId xmlns:p14="http://schemas.microsoft.com/office/powerpoint/2010/main" val="210769024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51" r:id="rId4"/>
    <p:sldLayoutId id="2147483661" r:id="rId5"/>
    <p:sldLayoutId id="2147483662" r:id="rId6"/>
    <p:sldLayoutId id="2147483663" r:id="rId7"/>
    <p:sldLayoutId id="2147483664" r:id="rId8"/>
    <p:sldLayoutId id="2147483665" r:id="rId9"/>
    <p:sldLayoutId id="2147483653" r:id="rId10"/>
    <p:sldLayoutId id="2147483666" r:id="rId11"/>
    <p:sldLayoutId id="2147483667" r:id="rId12"/>
    <p:sldLayoutId id="2147483668" r:id="rId13"/>
    <p:sldLayoutId id="2147483652" r:id="rId14"/>
    <p:sldLayoutId id="2147483654" r:id="rId15"/>
    <p:sldLayoutId id="2147483655" r:id="rId16"/>
    <p:sldLayoutId id="2147483656" r:id="rId17"/>
    <p:sldLayoutId id="2147483657" r:id="rId18"/>
  </p:sldLayoutIdLst>
  <p:hf hdr="0"/>
  <p:txStyles>
    <p:titleStyle>
      <a:lvl1pPr algn="ctr" defTabSz="914400" rtl="0" eaLnBrk="1" latinLnBrk="0" hangingPunct="1">
        <a:lnSpc>
          <a:spcPct val="90000"/>
        </a:lnSpc>
        <a:spcBef>
          <a:spcPct val="0"/>
        </a:spcBef>
        <a:buNone/>
        <a:defRPr sz="4000" kern="1200" cap="all" baseline="0">
          <a:solidFill>
            <a:schemeClr val="tx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Georgia Pro" panose="02040502050405020303"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Georgia Pro" panose="02040502050405020303"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Georgia Pro" panose="02040502050405020303"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Georgia Pro" panose="02040502050405020303"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Georgia Pro" panose="02040502050405020303"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lycobirds.com/articles/pa-bird-atlas-species-status"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hyperlink" Target="https://ebird.org/atlaspa/block/39077G5SE?atlasPeriod=EBIRD_ATL_PA_2024&amp;m=" TargetMode="External"/><Relationship Id="rId7" Type="http://schemas.openxmlformats.org/officeDocument/2006/relationships/image" Target="../media/image23.png"/><Relationship Id="rId2" Type="http://schemas.openxmlformats.org/officeDocument/2006/relationships/hyperlink" Target="https://ebird.org/atlaspa/block/39078G1SE?atlasPeriod=EBIRD_ATL_PA_2024&amp;m=" TargetMode="External"/><Relationship Id="rId1" Type="http://schemas.openxmlformats.org/officeDocument/2006/relationships/slideLayout" Target="../slideLayouts/slideLayout14.xml"/><Relationship Id="rId6" Type="http://schemas.openxmlformats.org/officeDocument/2006/relationships/hyperlink" Target="https://ebird.org/atlaspa/block/40077A5SE?atlasPeriod=EBIRD_ATL_PA_2024&amp;m=" TargetMode="External"/><Relationship Id="rId5" Type="http://schemas.openxmlformats.org/officeDocument/2006/relationships/hyperlink" Target="https://ebird.org/atlaspa/block/40077A7SE?atlasPeriod=EBIRD_ATL_PA_2024&amp;m=" TargetMode="External"/><Relationship Id="rId4" Type="http://schemas.openxmlformats.org/officeDocument/2006/relationships/hyperlink" Target="https://ebird.org/atlaspa/block/39077G7SE?atlasPeriod=EBIRD_ATL_PA_2024&amp;m="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ebird.org/atlaspa/block/39077H6SE?atlasPeriod=EBIRD_ATL_PA_2024&amp;m=" TargetMode="External"/><Relationship Id="rId3" Type="http://schemas.openxmlformats.org/officeDocument/2006/relationships/hyperlink" Target="https://ebird.org/atlaspa/block/39077G8SE?atlasPeriod=EBIRD_ATL_PA_2024&amp;m=" TargetMode="External"/><Relationship Id="rId7" Type="http://schemas.openxmlformats.org/officeDocument/2006/relationships/hyperlink" Target="https://ebird.org/atlaspa/block/40077B7SE?atlasPeriod=EBIRD_ATL_PA_2024&amp;m=" TargetMode="External"/><Relationship Id="rId2" Type="http://schemas.openxmlformats.org/officeDocument/2006/relationships/hyperlink" Target="https://ebird.org/atlaspa/block/39077G6SE?atlasPeriod=EBIRD_ATL_PA_2024&amp;m=" TargetMode="External"/><Relationship Id="rId1" Type="http://schemas.openxmlformats.org/officeDocument/2006/relationships/slideLayout" Target="../slideLayouts/slideLayout17.xml"/><Relationship Id="rId6" Type="http://schemas.openxmlformats.org/officeDocument/2006/relationships/hyperlink" Target="https://ebird.org/atlaspa/block/39077H5SE?atlasPeriod=EBIRD_ATL_PA_2024&amp;m=" TargetMode="External"/><Relationship Id="rId11" Type="http://schemas.openxmlformats.org/officeDocument/2006/relationships/image" Target="../media/image25.JPG"/><Relationship Id="rId5" Type="http://schemas.openxmlformats.org/officeDocument/2006/relationships/hyperlink" Target="https://ebird.org/atlaspa/block/39077H7SE?atlasPeriod=EBIRD_ATL_PA_2024&amp;m=" TargetMode="External"/><Relationship Id="rId10" Type="http://schemas.openxmlformats.org/officeDocument/2006/relationships/hyperlink" Target="https://ebird.org/atlaspa/block/39077H8SE?atlasPeriod=EBIRD_ATL_PA_2024&amp;m=" TargetMode="External"/><Relationship Id="rId4" Type="http://schemas.openxmlformats.org/officeDocument/2006/relationships/hyperlink" Target="https://ebird.org/atlaspa/block/40077A6SE?atlasPeriod=EBIRD_ATL_PA_2024&amp;m=" TargetMode="External"/><Relationship Id="rId9" Type="http://schemas.openxmlformats.org/officeDocument/2006/relationships/hyperlink" Target="https://ebird.org/atlaspa/block/40077B6SE?atlasPeriod=EBIRD_ATL_PA_2024&amp;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14.xml"/><Relationship Id="rId5" Type="http://schemas.openxmlformats.org/officeDocument/2006/relationships/image" Target="../media/image65.jpg"/><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7.jp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1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lycobirds.com/articles/pa-bird-atlas-species-status"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feathers">
            <a:extLst>
              <a:ext uri="{FF2B5EF4-FFF2-40B4-BE49-F238E27FC236}">
                <a16:creationId xmlns:a16="http://schemas.microsoft.com/office/drawing/2014/main" id="{4F22309A-3E5E-DB9C-8093-A7A57190328F}"/>
              </a:ext>
            </a:extLst>
          </p:cNvPr>
          <p:cNvPicPr>
            <a:picLocks noGrp="1" noChangeAspect="1"/>
          </p:cNvPicPr>
          <p:nvPr>
            <p:ph type="pic" sz="quarter" idx="10"/>
          </p:nvPr>
        </p:nvPicPr>
        <p:blipFill>
          <a:blip r:embed="rId2">
            <a:alphaModFix/>
            <a:extLst>
              <a:ext uri="{BEBA8EAE-BF5A-486C-A8C5-ECC9F3942E4B}">
                <a14:imgProps xmlns:a14="http://schemas.microsoft.com/office/drawing/2010/main">
                  <a14:imgLayer r:embed="rId3">
                    <a14:imgEffect>
                      <a14:artisticTexturizer trans="32000" scaling="20"/>
                    </a14:imgEffect>
                    <a14:imgEffect>
                      <a14:sharpenSoften amount="-4000"/>
                    </a14:imgEffect>
                    <a14:imgEffect>
                      <a14:colorTemperature colorTemp="11301"/>
                    </a14:imgEffect>
                    <a14:imgEffect>
                      <a14:saturation sat="210000"/>
                    </a14:imgEffect>
                    <a14:imgEffect>
                      <a14:brightnessContrast bright="-3000" contrast="-18000"/>
                    </a14:imgEffect>
                  </a14:imgLayer>
                </a14:imgProps>
              </a:ext>
            </a:extLst>
          </a:blip>
          <a:srcRect/>
          <a:stretch>
            <a:fillRect/>
          </a:stretch>
        </p:blipFill>
        <p:spPr/>
      </p:pic>
      <p:sp>
        <p:nvSpPr>
          <p:cNvPr id="2" name="Title 1">
            <a:extLst>
              <a:ext uri="{FF2B5EF4-FFF2-40B4-BE49-F238E27FC236}">
                <a16:creationId xmlns:a16="http://schemas.microsoft.com/office/drawing/2014/main" id="{6076E06F-847B-DA3B-16C0-4ABAD9D66039}"/>
              </a:ext>
            </a:extLst>
          </p:cNvPr>
          <p:cNvSpPr>
            <a:spLocks noGrp="1"/>
          </p:cNvSpPr>
          <p:nvPr>
            <p:ph type="ctrTitle"/>
          </p:nvPr>
        </p:nvSpPr>
        <p:spPr>
          <a:xfrm>
            <a:off x="2077211" y="3876658"/>
            <a:ext cx="8037576" cy="932688"/>
          </a:xfrm>
        </p:spPr>
        <p:txBody>
          <a:bodyPr/>
          <a:lstStyle/>
          <a:p>
            <a:r>
              <a:rPr lang="en-US" dirty="0"/>
              <a:t>PA Bird Atlas - 3 Franklin Co. </a:t>
            </a:r>
            <a:br>
              <a:rPr lang="en-US" dirty="0"/>
            </a:br>
            <a:r>
              <a:rPr lang="en-US" dirty="0"/>
              <a:t>Year 1</a:t>
            </a:r>
          </a:p>
        </p:txBody>
      </p:sp>
    </p:spTree>
    <p:extLst>
      <p:ext uri="{BB962C8B-B14F-4D97-AF65-F5344CB8AC3E}">
        <p14:creationId xmlns:p14="http://schemas.microsoft.com/office/powerpoint/2010/main" val="375571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93565-AC53-EA18-36F0-BB2D5527C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C9B1E-6764-F43A-DEC4-9BF9449E4EC3}"/>
              </a:ext>
            </a:extLst>
          </p:cNvPr>
          <p:cNvSpPr>
            <a:spLocks noGrp="1"/>
          </p:cNvSpPr>
          <p:nvPr>
            <p:ph type="title"/>
          </p:nvPr>
        </p:nvSpPr>
        <p:spPr>
          <a:xfrm>
            <a:off x="595884" y="213426"/>
            <a:ext cx="11000232" cy="713232"/>
          </a:xfrm>
        </p:spPr>
        <p:txBody>
          <a:bodyPr anchor="ctr">
            <a:normAutofit/>
          </a:bodyPr>
          <a:lstStyle/>
          <a:p>
            <a:r>
              <a:rPr lang="en-US" sz="3400">
                <a:hlinkClick r:id="rId2"/>
              </a:rPr>
              <a:t>Simplified Breeding Codes Tool (</a:t>
            </a:r>
            <a:r>
              <a:rPr lang="en-US" sz="3400" err="1">
                <a:hlinkClick r:id="rId2"/>
              </a:rPr>
              <a:t>LycoBirds</a:t>
            </a:r>
            <a:r>
              <a:rPr lang="en-US" sz="3400">
                <a:hlinkClick r:id="rId2"/>
              </a:rPr>
              <a:t>)</a:t>
            </a:r>
            <a:endParaRPr lang="en-US" sz="3400"/>
          </a:p>
        </p:txBody>
      </p:sp>
      <p:pic>
        <p:nvPicPr>
          <p:cNvPr id="11" name="Picture 10">
            <a:extLst>
              <a:ext uri="{FF2B5EF4-FFF2-40B4-BE49-F238E27FC236}">
                <a16:creationId xmlns:a16="http://schemas.microsoft.com/office/drawing/2014/main" id="{12DCF4DE-DF7E-4BAF-3025-E4F818A34435}"/>
              </a:ext>
            </a:extLst>
          </p:cNvPr>
          <p:cNvPicPr>
            <a:picLocks noChangeAspect="1"/>
          </p:cNvPicPr>
          <p:nvPr/>
        </p:nvPicPr>
        <p:blipFill>
          <a:blip r:embed="rId3"/>
          <a:stretch>
            <a:fillRect/>
          </a:stretch>
        </p:blipFill>
        <p:spPr>
          <a:xfrm>
            <a:off x="896853" y="1016213"/>
            <a:ext cx="10123231" cy="5509092"/>
          </a:xfrm>
          <a:prstGeom prst="rect">
            <a:avLst/>
          </a:prstGeom>
        </p:spPr>
      </p:pic>
    </p:spTree>
    <p:extLst>
      <p:ext uri="{BB962C8B-B14F-4D97-AF65-F5344CB8AC3E}">
        <p14:creationId xmlns:p14="http://schemas.microsoft.com/office/powerpoint/2010/main" val="175508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655A0-0464-24F0-5E54-ED190F41FD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871DE-99B5-F92A-8AA1-482B41933358}"/>
              </a:ext>
            </a:extLst>
          </p:cNvPr>
          <p:cNvSpPr>
            <a:spLocks noGrp="1"/>
          </p:cNvSpPr>
          <p:nvPr>
            <p:ph type="title"/>
          </p:nvPr>
        </p:nvSpPr>
        <p:spPr>
          <a:xfrm>
            <a:off x="595884" y="256032"/>
            <a:ext cx="11000232" cy="713232"/>
          </a:xfrm>
        </p:spPr>
        <p:txBody>
          <a:bodyPr/>
          <a:lstStyle/>
          <a:p>
            <a:r>
              <a:rPr lang="en-US" sz="3200" b="1" dirty="0">
                <a:effectLst/>
                <a:latin typeface="Calibri" panose="020F0502020204030204" pitchFamily="34" charset="0"/>
                <a:ea typeface="Calibri" panose="020F0502020204030204" pitchFamily="34" charset="0"/>
                <a:cs typeface="Times New Roman" panose="02020603050405020304" pitchFamily="18" charset="0"/>
              </a:rPr>
              <a:t>AVOID BREEDING STATUS CODING ERRORS</a:t>
            </a:r>
            <a:endParaRPr lang="en-US" sz="3200" dirty="0"/>
          </a:p>
        </p:txBody>
      </p:sp>
      <p:sp>
        <p:nvSpPr>
          <p:cNvPr id="3" name="Content Placeholder 2">
            <a:extLst>
              <a:ext uri="{FF2B5EF4-FFF2-40B4-BE49-F238E27FC236}">
                <a16:creationId xmlns:a16="http://schemas.microsoft.com/office/drawing/2014/main" id="{CF527478-7CFB-1B6D-00FF-74E09904E18E}"/>
              </a:ext>
            </a:extLst>
          </p:cNvPr>
          <p:cNvSpPr>
            <a:spLocks noGrp="1"/>
          </p:cNvSpPr>
          <p:nvPr>
            <p:ph sz="half" idx="1"/>
          </p:nvPr>
        </p:nvSpPr>
        <p:spPr>
          <a:xfrm>
            <a:off x="484631" y="1157715"/>
            <a:ext cx="9041031" cy="5169933"/>
          </a:xfrm>
        </p:spPr>
        <p:txBody>
          <a:bodyPr/>
          <a:lstStyle/>
          <a:p>
            <a:pPr marL="0" indent="0">
              <a:buNone/>
            </a:pPr>
            <a:r>
              <a:rPr lang="en-US" sz="1600" b="1" u="sng" dirty="0">
                <a:highlight>
                  <a:srgbClr val="FFFF00"/>
                </a:highlight>
                <a:latin typeface="Calibri" panose="020F0502020204030204" pitchFamily="34" charset="0"/>
                <a:ea typeface="Calibri" panose="020F0502020204030204" pitchFamily="34" charset="0"/>
                <a:cs typeface="Calibri" panose="020F0502020204030204" pitchFamily="34" charset="0"/>
              </a:rPr>
              <a:t>OVERCODING OCCURS WHEN CODES ARE USED PREMATURELY OR IN ERROR</a:t>
            </a:r>
          </a:p>
          <a:p>
            <a:r>
              <a:rPr lang="en-US" sz="1600" b="1" dirty="0">
                <a:latin typeface="Calibri" panose="020F0502020204030204" pitchFamily="34" charset="0"/>
                <a:ea typeface="Calibri" panose="020F0502020204030204" pitchFamily="34" charset="0"/>
                <a:cs typeface="Calibri" panose="020F0502020204030204" pitchFamily="34" charset="0"/>
              </a:rPr>
              <a:t>Use of “POSSIBLE” codes H (IN APPROPRIATE HABITAT) or S (SINGING BIRD IN APPROPRIATE HABITAT) before the species is in their breeding only time period on the breeding guidelines chart.</a:t>
            </a:r>
          </a:p>
          <a:p>
            <a:r>
              <a:rPr lang="en-US" sz="1600" b="1" dirty="0">
                <a:latin typeface="Calibri" panose="020F0502020204030204" pitchFamily="34" charset="0"/>
                <a:ea typeface="Calibri" panose="020F0502020204030204" pitchFamily="34" charset="0"/>
                <a:cs typeface="Calibri" panose="020F0502020204030204" pitchFamily="34" charset="0"/>
              </a:rPr>
              <a:t>Use of “PROBABLE” codes S7 (SINGING BIRD PRESENT 7+ DAYS) or M (7+ SINGING BIRDS) before the species is in their breeding only time period on the breeding guidelines chart.</a:t>
            </a:r>
          </a:p>
          <a:p>
            <a:r>
              <a:rPr lang="en-US" sz="1600" b="1" dirty="0">
                <a:latin typeface="Calibri" panose="020F0502020204030204" pitchFamily="34" charset="0"/>
                <a:ea typeface="Calibri" panose="020F0502020204030204" pitchFamily="34" charset="0"/>
                <a:cs typeface="Calibri" panose="020F0502020204030204" pitchFamily="34" charset="0"/>
              </a:rPr>
              <a:t>Use of M (7+ SINGING BIRDS) when the number being reported is less than seven.  There should be seven or more same species singing birds within a distance of one mile for this code to be used.</a:t>
            </a:r>
          </a:p>
          <a:p>
            <a:pPr marL="0" indent="0">
              <a:buNone/>
            </a:pPr>
            <a:r>
              <a:rPr lang="en-US" sz="1600" b="1" u="sng" dirty="0">
                <a:highlight>
                  <a:srgbClr val="FFFF00"/>
                </a:highlight>
                <a:latin typeface="Calibri" panose="020F0502020204030204" pitchFamily="34" charset="0"/>
                <a:ea typeface="Calibri" panose="020F0502020204030204" pitchFamily="34" charset="0"/>
                <a:cs typeface="Calibri" panose="020F0502020204030204" pitchFamily="34" charset="0"/>
              </a:rPr>
              <a:t>WOODPECKERS</a:t>
            </a:r>
          </a:p>
          <a:p>
            <a:r>
              <a:rPr lang="en-US" sz="1600" b="1" dirty="0">
                <a:latin typeface="Calibri" panose="020F0502020204030204" pitchFamily="34" charset="0"/>
                <a:ea typeface="Calibri" panose="020F0502020204030204" pitchFamily="34" charset="0"/>
                <a:cs typeface="Calibri" panose="020F0502020204030204" pitchFamily="34" charset="0"/>
              </a:rPr>
              <a:t>Calling is not singing, so can only use H (IN APPROPRIATE HABITAT) if in breeding only time period on the breeding guideline chart.</a:t>
            </a:r>
          </a:p>
          <a:p>
            <a:r>
              <a:rPr lang="en-US" sz="1600" b="1" dirty="0">
                <a:latin typeface="Calibri" panose="020F0502020204030204" pitchFamily="34" charset="0"/>
                <a:ea typeface="Calibri" panose="020F0502020204030204" pitchFamily="34" charset="0"/>
                <a:cs typeface="Calibri" panose="020F0502020204030204" pitchFamily="34" charset="0"/>
              </a:rPr>
              <a:t>Singing is drumming, so can use S (SINGING BIRD IN APPROPRIATE HABITAT) if in breeding only time period if you know what species is doing the drumming.</a:t>
            </a:r>
          </a:p>
          <a:p>
            <a:pPr marL="0" indent="0">
              <a:buNone/>
            </a:pPr>
            <a:r>
              <a:rPr lang="en-US" sz="1600" b="1" u="sng" dirty="0">
                <a:highlight>
                  <a:srgbClr val="FFFF00"/>
                </a:highlight>
                <a:latin typeface="Calibri" panose="020F0502020204030204" pitchFamily="34" charset="0"/>
                <a:ea typeface="Calibri" panose="020F0502020204030204" pitchFamily="34" charset="0"/>
                <a:cs typeface="Calibri" panose="020F0502020204030204" pitchFamily="34" charset="0"/>
              </a:rPr>
              <a:t>WOODPECKERS/WRENS NEST BUILDING</a:t>
            </a:r>
          </a:p>
          <a:p>
            <a:r>
              <a:rPr lang="en-US" sz="1600" b="1" dirty="0">
                <a:latin typeface="Calibri" panose="020F0502020204030204" pitchFamily="34" charset="0"/>
                <a:ea typeface="Calibri" panose="020F0502020204030204" pitchFamily="34" charset="0"/>
                <a:cs typeface="Calibri" panose="020F0502020204030204" pitchFamily="34" charset="0"/>
              </a:rPr>
              <a:t>Coded differently because they build false nests/holes.  Can use only a “PROBABLE” code B (WREN/WOODPECKER NEST BUILDING) for building nests/holes.</a:t>
            </a:r>
          </a:p>
          <a:p>
            <a:pPr marL="0" indent="0">
              <a:buNone/>
            </a:pP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6" name="Footer Placeholder 5">
            <a:extLst>
              <a:ext uri="{FF2B5EF4-FFF2-40B4-BE49-F238E27FC236}">
                <a16:creationId xmlns:a16="http://schemas.microsoft.com/office/drawing/2014/main" id="{EE3C251F-A76D-E507-DF59-85D68C148045}"/>
              </a:ext>
            </a:extLst>
          </p:cNvPr>
          <p:cNvSpPr>
            <a:spLocks noGrp="1"/>
          </p:cNvSpPr>
          <p:nvPr>
            <p:ph type="ftr" sz="quarter" idx="11"/>
          </p:nvPr>
        </p:nvSpPr>
        <p:spPr/>
        <p:txBody>
          <a:bodyPr/>
          <a:lstStyle/>
          <a:p>
            <a:pPr>
              <a:spcAft>
                <a:spcPts val="600"/>
              </a:spcAft>
            </a:pPr>
            <a:r>
              <a:rPr lang="en-US" dirty="0"/>
              <a:t>PBA3 - Franklin</a:t>
            </a:r>
          </a:p>
        </p:txBody>
      </p:sp>
      <p:sp>
        <p:nvSpPr>
          <p:cNvPr id="7" name="Slide Number Placeholder 6">
            <a:extLst>
              <a:ext uri="{FF2B5EF4-FFF2-40B4-BE49-F238E27FC236}">
                <a16:creationId xmlns:a16="http://schemas.microsoft.com/office/drawing/2014/main" id="{6A0A8BC0-1AE7-6D4D-2470-C6EF2BC50714}"/>
              </a:ext>
            </a:extLst>
          </p:cNvPr>
          <p:cNvSpPr>
            <a:spLocks noGrp="1"/>
          </p:cNvSpPr>
          <p:nvPr>
            <p:ph type="sldNum" sz="quarter" idx="12"/>
          </p:nvPr>
        </p:nvSpPr>
        <p:spPr/>
        <p:txBody>
          <a:bodyPr/>
          <a:lstStyle/>
          <a:p>
            <a:fld id="{B776CE9F-4BD8-A748-847B-B97BB3C5BACA}" type="slidenum">
              <a:rPr lang="en-US" smtClean="0"/>
              <a:t>11</a:t>
            </a:fld>
            <a:endParaRPr lang="en-US" dirty="0"/>
          </a:p>
        </p:txBody>
      </p:sp>
      <p:pic>
        <p:nvPicPr>
          <p:cNvPr id="5" name="Picture 4" descr="A bird perched on a branch&#10;&#10;AI-generated content may be incorrect.">
            <a:extLst>
              <a:ext uri="{FF2B5EF4-FFF2-40B4-BE49-F238E27FC236}">
                <a16:creationId xmlns:a16="http://schemas.microsoft.com/office/drawing/2014/main" id="{9E9ED24A-CF0D-9688-3EA9-99BC38B1719B}"/>
              </a:ext>
            </a:extLst>
          </p:cNvPr>
          <p:cNvPicPr>
            <a:picLocks noChangeAspect="1"/>
          </p:cNvPicPr>
          <p:nvPr/>
        </p:nvPicPr>
        <p:blipFill>
          <a:blip r:embed="rId2"/>
          <a:stretch>
            <a:fillRect/>
          </a:stretch>
        </p:blipFill>
        <p:spPr>
          <a:xfrm>
            <a:off x="9692929" y="1525779"/>
            <a:ext cx="1903187" cy="2379978"/>
          </a:xfrm>
          <a:prstGeom prst="rect">
            <a:avLst/>
          </a:prstGeom>
        </p:spPr>
      </p:pic>
      <p:pic>
        <p:nvPicPr>
          <p:cNvPr id="12" name="Picture 11" descr="A bird with red head on a wooden pole&#10;&#10;AI-generated content may be incorrect.">
            <a:extLst>
              <a:ext uri="{FF2B5EF4-FFF2-40B4-BE49-F238E27FC236}">
                <a16:creationId xmlns:a16="http://schemas.microsoft.com/office/drawing/2014/main" id="{E410B638-5826-6274-E981-F3EE18A429B1}"/>
              </a:ext>
            </a:extLst>
          </p:cNvPr>
          <p:cNvPicPr>
            <a:picLocks noChangeAspect="1"/>
          </p:cNvPicPr>
          <p:nvPr/>
        </p:nvPicPr>
        <p:blipFill>
          <a:blip r:embed="rId3"/>
          <a:stretch>
            <a:fillRect/>
          </a:stretch>
        </p:blipFill>
        <p:spPr>
          <a:xfrm>
            <a:off x="8925263" y="4729387"/>
            <a:ext cx="2397393" cy="1598261"/>
          </a:xfrm>
          <a:prstGeom prst="rect">
            <a:avLst/>
          </a:prstGeom>
        </p:spPr>
      </p:pic>
    </p:spTree>
    <p:extLst>
      <p:ext uri="{BB962C8B-B14F-4D97-AF65-F5344CB8AC3E}">
        <p14:creationId xmlns:p14="http://schemas.microsoft.com/office/powerpoint/2010/main" val="1030371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AC7B02-098E-A8D1-833D-C393F1667A43}"/>
              </a:ext>
            </a:extLst>
          </p:cNvPr>
          <p:cNvPicPr>
            <a:picLocks noChangeAspect="1"/>
          </p:cNvPicPr>
          <p:nvPr/>
        </p:nvPicPr>
        <p:blipFill>
          <a:blip r:embed="rId2"/>
          <a:stretch>
            <a:fillRect/>
          </a:stretch>
        </p:blipFill>
        <p:spPr>
          <a:xfrm>
            <a:off x="7656668" y="192974"/>
            <a:ext cx="3363840" cy="1856799"/>
          </a:xfrm>
          <a:prstGeom prst="rect">
            <a:avLst/>
          </a:prstGeom>
        </p:spPr>
      </p:pic>
      <p:sp>
        <p:nvSpPr>
          <p:cNvPr id="2" name="Title 1">
            <a:extLst>
              <a:ext uri="{FF2B5EF4-FFF2-40B4-BE49-F238E27FC236}">
                <a16:creationId xmlns:a16="http://schemas.microsoft.com/office/drawing/2014/main" id="{31C99748-113D-2E67-731C-2D4BA803E132}"/>
              </a:ext>
            </a:extLst>
          </p:cNvPr>
          <p:cNvSpPr>
            <a:spLocks noGrp="1"/>
          </p:cNvSpPr>
          <p:nvPr>
            <p:ph type="title"/>
          </p:nvPr>
        </p:nvSpPr>
        <p:spPr>
          <a:xfrm>
            <a:off x="585216" y="539496"/>
            <a:ext cx="6260857" cy="661151"/>
          </a:xfrm>
        </p:spPr>
        <p:txBody>
          <a:bodyPr/>
          <a:lstStyle/>
          <a:p>
            <a:r>
              <a:rPr lang="en-US" dirty="0"/>
              <a:t>Franklin County</a:t>
            </a:r>
          </a:p>
        </p:txBody>
      </p:sp>
      <p:sp>
        <p:nvSpPr>
          <p:cNvPr id="4" name="Footer Placeholder 3">
            <a:extLst>
              <a:ext uri="{FF2B5EF4-FFF2-40B4-BE49-F238E27FC236}">
                <a16:creationId xmlns:a16="http://schemas.microsoft.com/office/drawing/2014/main" id="{D2441480-446A-0FD7-1D0F-17B8A6602A4C}"/>
              </a:ext>
            </a:extLst>
          </p:cNvPr>
          <p:cNvSpPr>
            <a:spLocks noGrp="1"/>
          </p:cNvSpPr>
          <p:nvPr>
            <p:ph type="ftr" sz="quarter" idx="11"/>
          </p:nvPr>
        </p:nvSpPr>
        <p:spPr/>
        <p:txBody>
          <a:bodyPr/>
          <a:lstStyle/>
          <a:p>
            <a:pPr>
              <a:spcAft>
                <a:spcPts val="600"/>
              </a:spcAft>
            </a:pPr>
            <a:r>
              <a:rPr lang="en-US" dirty="0"/>
              <a:t>PBA3 - Franklin</a:t>
            </a:r>
          </a:p>
        </p:txBody>
      </p:sp>
      <p:sp>
        <p:nvSpPr>
          <p:cNvPr id="5" name="Slide Number Placeholder 4">
            <a:extLst>
              <a:ext uri="{FF2B5EF4-FFF2-40B4-BE49-F238E27FC236}">
                <a16:creationId xmlns:a16="http://schemas.microsoft.com/office/drawing/2014/main" id="{6548B083-BBF7-E06E-D4E6-4D0FA2B25EB2}"/>
              </a:ext>
            </a:extLst>
          </p:cNvPr>
          <p:cNvSpPr>
            <a:spLocks noGrp="1"/>
          </p:cNvSpPr>
          <p:nvPr>
            <p:ph type="sldNum" sz="quarter" idx="12"/>
          </p:nvPr>
        </p:nvSpPr>
        <p:spPr/>
        <p:txBody>
          <a:bodyPr/>
          <a:lstStyle/>
          <a:p>
            <a:fld id="{B776CE9F-4BD8-A748-847B-B97BB3C5BACA}" type="slidenum">
              <a:rPr lang="en-US" smtClean="0"/>
              <a:t>12</a:t>
            </a:fld>
            <a:endParaRPr lang="en-US" dirty="0"/>
          </a:p>
        </p:txBody>
      </p:sp>
      <p:pic>
        <p:nvPicPr>
          <p:cNvPr id="8" name="Picture 7">
            <a:extLst>
              <a:ext uri="{FF2B5EF4-FFF2-40B4-BE49-F238E27FC236}">
                <a16:creationId xmlns:a16="http://schemas.microsoft.com/office/drawing/2014/main" id="{3301747D-FF50-5F7D-5932-7BE5579BD239}"/>
              </a:ext>
            </a:extLst>
          </p:cNvPr>
          <p:cNvPicPr>
            <a:picLocks noChangeAspect="1"/>
          </p:cNvPicPr>
          <p:nvPr/>
        </p:nvPicPr>
        <p:blipFill>
          <a:blip r:embed="rId3"/>
          <a:stretch>
            <a:fillRect/>
          </a:stretch>
        </p:blipFill>
        <p:spPr>
          <a:xfrm>
            <a:off x="201039" y="2286039"/>
            <a:ext cx="5375602" cy="3135768"/>
          </a:xfrm>
          <a:prstGeom prst="rect">
            <a:avLst/>
          </a:prstGeom>
        </p:spPr>
      </p:pic>
      <p:pic>
        <p:nvPicPr>
          <p:cNvPr id="7" name="Picture 6">
            <a:extLst>
              <a:ext uri="{FF2B5EF4-FFF2-40B4-BE49-F238E27FC236}">
                <a16:creationId xmlns:a16="http://schemas.microsoft.com/office/drawing/2014/main" id="{090EB46E-00F6-95F4-834F-17C8BD0CC63D}"/>
              </a:ext>
            </a:extLst>
          </p:cNvPr>
          <p:cNvPicPr>
            <a:picLocks noChangeAspect="1"/>
          </p:cNvPicPr>
          <p:nvPr/>
        </p:nvPicPr>
        <p:blipFill>
          <a:blip r:embed="rId4"/>
          <a:stretch>
            <a:fillRect/>
          </a:stretch>
        </p:blipFill>
        <p:spPr>
          <a:xfrm>
            <a:off x="5722636" y="2286039"/>
            <a:ext cx="6268325" cy="3810532"/>
          </a:xfrm>
          <a:prstGeom prst="rect">
            <a:avLst/>
          </a:prstGeom>
        </p:spPr>
      </p:pic>
    </p:spTree>
    <p:extLst>
      <p:ext uri="{BB962C8B-B14F-4D97-AF65-F5344CB8AC3E}">
        <p14:creationId xmlns:p14="http://schemas.microsoft.com/office/powerpoint/2010/main" val="1324402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55EF8-0DC7-3918-E970-99F2088430DC}"/>
              </a:ext>
            </a:extLst>
          </p:cNvPr>
          <p:cNvSpPr>
            <a:spLocks noGrp="1"/>
          </p:cNvSpPr>
          <p:nvPr>
            <p:ph type="title"/>
          </p:nvPr>
        </p:nvSpPr>
        <p:spPr>
          <a:xfrm>
            <a:off x="102062" y="541942"/>
            <a:ext cx="7185762" cy="713232"/>
          </a:xfrm>
        </p:spPr>
        <p:txBody>
          <a:bodyPr/>
          <a:lstStyle/>
          <a:p>
            <a:r>
              <a:rPr lang="en-US" dirty="0"/>
              <a:t>Winter Atlas - Franklin</a:t>
            </a:r>
          </a:p>
        </p:txBody>
      </p:sp>
      <p:sp>
        <p:nvSpPr>
          <p:cNvPr id="3" name="Content Placeholder 2">
            <a:extLst>
              <a:ext uri="{FF2B5EF4-FFF2-40B4-BE49-F238E27FC236}">
                <a16:creationId xmlns:a16="http://schemas.microsoft.com/office/drawing/2014/main" id="{499A1FA9-ABB0-448A-1A61-840FB580889F}"/>
              </a:ext>
            </a:extLst>
          </p:cNvPr>
          <p:cNvSpPr>
            <a:spLocks noGrp="1"/>
          </p:cNvSpPr>
          <p:nvPr>
            <p:ph sz="half" idx="1"/>
          </p:nvPr>
        </p:nvSpPr>
        <p:spPr>
          <a:xfrm>
            <a:off x="215350" y="1774346"/>
            <a:ext cx="5812403" cy="3560979"/>
          </a:xfrm>
          <a:ln w="28575">
            <a:solidFill>
              <a:schemeClr val="tx1"/>
            </a:solidFill>
          </a:ln>
        </p:spPr>
        <p:txBody>
          <a:bodyPr/>
          <a:lstStyle/>
          <a:p>
            <a:pPr marL="0" indent="0" algn="ctr">
              <a:buNone/>
            </a:pPr>
            <a:r>
              <a:rPr lang="en-US" sz="1800" b="1" dirty="0">
                <a:latin typeface="Calibri" panose="020F0502020204030204" pitchFamily="34" charset="0"/>
                <a:ea typeface="Calibri" panose="020F0502020204030204" pitchFamily="34" charset="0"/>
                <a:cs typeface="Calibri" panose="020F0502020204030204" pitchFamily="34" charset="0"/>
              </a:rPr>
              <a:t>To complete a Priority Block in the assigned winter season: </a:t>
            </a: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1. Conduct at least two daytime on-foot traveling surveys that are precisely 1-hour long, one in early winter (December 1 – January 15), and one in late winter (January 16 – February 28), ideally in different locations and habitats. </a:t>
            </a: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2. Survey the block for at least 6 hours (including the 1-hour surveys), with at least 3 hours in the early winter period and 3 hours in the late winter period. </a:t>
            </a: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3. At least one nocturnal survey is preferred (in accordance with nocturnal survey guidelines) but not required.</a:t>
            </a:r>
          </a:p>
          <a:p>
            <a:endParaRPr lang="en-US" dirty="0"/>
          </a:p>
        </p:txBody>
      </p:sp>
      <p:sp>
        <p:nvSpPr>
          <p:cNvPr id="4" name="Content Placeholder 3">
            <a:extLst>
              <a:ext uri="{FF2B5EF4-FFF2-40B4-BE49-F238E27FC236}">
                <a16:creationId xmlns:a16="http://schemas.microsoft.com/office/drawing/2014/main" id="{D9A2C320-0765-366F-0C19-95CAF3AC6F61}"/>
              </a:ext>
            </a:extLst>
          </p:cNvPr>
          <p:cNvSpPr>
            <a:spLocks noGrp="1"/>
          </p:cNvSpPr>
          <p:nvPr>
            <p:ph sz="half" idx="2"/>
          </p:nvPr>
        </p:nvSpPr>
        <p:spPr>
          <a:xfrm>
            <a:off x="6265164" y="2129359"/>
            <a:ext cx="4800600" cy="1231248"/>
          </a:xfrm>
          <a:custGeom>
            <a:avLst/>
            <a:gdLst>
              <a:gd name="connsiteX0" fmla="*/ 0 w 4800600"/>
              <a:gd name="connsiteY0" fmla="*/ 0 h 1231248"/>
              <a:gd name="connsiteX1" fmla="*/ 485394 w 4800600"/>
              <a:gd name="connsiteY1" fmla="*/ 0 h 1231248"/>
              <a:gd name="connsiteX2" fmla="*/ 1066800 w 4800600"/>
              <a:gd name="connsiteY2" fmla="*/ 0 h 1231248"/>
              <a:gd name="connsiteX3" fmla="*/ 1600200 w 4800600"/>
              <a:gd name="connsiteY3" fmla="*/ 0 h 1231248"/>
              <a:gd name="connsiteX4" fmla="*/ 2181606 w 4800600"/>
              <a:gd name="connsiteY4" fmla="*/ 0 h 1231248"/>
              <a:gd name="connsiteX5" fmla="*/ 2570988 w 4800600"/>
              <a:gd name="connsiteY5" fmla="*/ 0 h 1231248"/>
              <a:gd name="connsiteX6" fmla="*/ 3200400 w 4800600"/>
              <a:gd name="connsiteY6" fmla="*/ 0 h 1231248"/>
              <a:gd name="connsiteX7" fmla="*/ 3781806 w 4800600"/>
              <a:gd name="connsiteY7" fmla="*/ 0 h 1231248"/>
              <a:gd name="connsiteX8" fmla="*/ 4800600 w 4800600"/>
              <a:gd name="connsiteY8" fmla="*/ 0 h 1231248"/>
              <a:gd name="connsiteX9" fmla="*/ 4800600 w 4800600"/>
              <a:gd name="connsiteY9" fmla="*/ 435041 h 1231248"/>
              <a:gd name="connsiteX10" fmla="*/ 4800600 w 4800600"/>
              <a:gd name="connsiteY10" fmla="*/ 857769 h 1231248"/>
              <a:gd name="connsiteX11" fmla="*/ 4800600 w 4800600"/>
              <a:gd name="connsiteY11" fmla="*/ 1231248 h 1231248"/>
              <a:gd name="connsiteX12" fmla="*/ 4267200 w 4800600"/>
              <a:gd name="connsiteY12" fmla="*/ 1231248 h 1231248"/>
              <a:gd name="connsiteX13" fmla="*/ 3637788 w 4800600"/>
              <a:gd name="connsiteY13" fmla="*/ 1231248 h 1231248"/>
              <a:gd name="connsiteX14" fmla="*/ 3104388 w 4800600"/>
              <a:gd name="connsiteY14" fmla="*/ 1231248 h 1231248"/>
              <a:gd name="connsiteX15" fmla="*/ 2474976 w 4800600"/>
              <a:gd name="connsiteY15" fmla="*/ 1231248 h 1231248"/>
              <a:gd name="connsiteX16" fmla="*/ 2085594 w 4800600"/>
              <a:gd name="connsiteY16" fmla="*/ 1231248 h 1231248"/>
              <a:gd name="connsiteX17" fmla="*/ 1552194 w 4800600"/>
              <a:gd name="connsiteY17" fmla="*/ 1231248 h 1231248"/>
              <a:gd name="connsiteX18" fmla="*/ 970788 w 4800600"/>
              <a:gd name="connsiteY18" fmla="*/ 1231248 h 1231248"/>
              <a:gd name="connsiteX19" fmla="*/ 0 w 4800600"/>
              <a:gd name="connsiteY19" fmla="*/ 1231248 h 1231248"/>
              <a:gd name="connsiteX20" fmla="*/ 0 w 4800600"/>
              <a:gd name="connsiteY20" fmla="*/ 833144 h 1231248"/>
              <a:gd name="connsiteX21" fmla="*/ 0 w 4800600"/>
              <a:gd name="connsiteY21" fmla="*/ 459666 h 1231248"/>
              <a:gd name="connsiteX22" fmla="*/ 0 w 4800600"/>
              <a:gd name="connsiteY22" fmla="*/ 0 h 1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00600" h="1231248" fill="none" extrusionOk="0">
                <a:moveTo>
                  <a:pt x="0" y="0"/>
                </a:moveTo>
                <a:cubicBezTo>
                  <a:pt x="196010" y="-42032"/>
                  <a:pt x="288228" y="43156"/>
                  <a:pt x="485394" y="0"/>
                </a:cubicBezTo>
                <a:cubicBezTo>
                  <a:pt x="682560" y="-43156"/>
                  <a:pt x="900694" y="40266"/>
                  <a:pt x="1066800" y="0"/>
                </a:cubicBezTo>
                <a:cubicBezTo>
                  <a:pt x="1232906" y="-40266"/>
                  <a:pt x="1435720" y="3375"/>
                  <a:pt x="1600200" y="0"/>
                </a:cubicBezTo>
                <a:cubicBezTo>
                  <a:pt x="1764680" y="-3375"/>
                  <a:pt x="1992929" y="31345"/>
                  <a:pt x="2181606" y="0"/>
                </a:cubicBezTo>
                <a:cubicBezTo>
                  <a:pt x="2370283" y="-31345"/>
                  <a:pt x="2419006" y="41995"/>
                  <a:pt x="2570988" y="0"/>
                </a:cubicBezTo>
                <a:cubicBezTo>
                  <a:pt x="2722970" y="-41995"/>
                  <a:pt x="2905990" y="15781"/>
                  <a:pt x="3200400" y="0"/>
                </a:cubicBezTo>
                <a:cubicBezTo>
                  <a:pt x="3494810" y="-15781"/>
                  <a:pt x="3635926" y="34666"/>
                  <a:pt x="3781806" y="0"/>
                </a:cubicBezTo>
                <a:cubicBezTo>
                  <a:pt x="3927686" y="-34666"/>
                  <a:pt x="4441762" y="57427"/>
                  <a:pt x="4800600" y="0"/>
                </a:cubicBezTo>
                <a:cubicBezTo>
                  <a:pt x="4829408" y="114727"/>
                  <a:pt x="4794446" y="306992"/>
                  <a:pt x="4800600" y="435041"/>
                </a:cubicBezTo>
                <a:cubicBezTo>
                  <a:pt x="4806754" y="563090"/>
                  <a:pt x="4760107" y="732376"/>
                  <a:pt x="4800600" y="857769"/>
                </a:cubicBezTo>
                <a:cubicBezTo>
                  <a:pt x="4841093" y="983162"/>
                  <a:pt x="4782491" y="1045260"/>
                  <a:pt x="4800600" y="1231248"/>
                </a:cubicBezTo>
                <a:cubicBezTo>
                  <a:pt x="4592835" y="1266600"/>
                  <a:pt x="4497992" y="1196017"/>
                  <a:pt x="4267200" y="1231248"/>
                </a:cubicBezTo>
                <a:cubicBezTo>
                  <a:pt x="4036408" y="1266479"/>
                  <a:pt x="3863622" y="1169405"/>
                  <a:pt x="3637788" y="1231248"/>
                </a:cubicBezTo>
                <a:cubicBezTo>
                  <a:pt x="3411954" y="1293091"/>
                  <a:pt x="3236230" y="1211195"/>
                  <a:pt x="3104388" y="1231248"/>
                </a:cubicBezTo>
                <a:cubicBezTo>
                  <a:pt x="2972546" y="1251301"/>
                  <a:pt x="2754798" y="1177626"/>
                  <a:pt x="2474976" y="1231248"/>
                </a:cubicBezTo>
                <a:cubicBezTo>
                  <a:pt x="2195154" y="1284870"/>
                  <a:pt x="2206241" y="1222256"/>
                  <a:pt x="2085594" y="1231248"/>
                </a:cubicBezTo>
                <a:cubicBezTo>
                  <a:pt x="1964947" y="1240240"/>
                  <a:pt x="1706757" y="1182318"/>
                  <a:pt x="1552194" y="1231248"/>
                </a:cubicBezTo>
                <a:cubicBezTo>
                  <a:pt x="1397631" y="1280178"/>
                  <a:pt x="1226093" y="1207607"/>
                  <a:pt x="970788" y="1231248"/>
                </a:cubicBezTo>
                <a:cubicBezTo>
                  <a:pt x="715483" y="1254889"/>
                  <a:pt x="320338" y="1218650"/>
                  <a:pt x="0" y="1231248"/>
                </a:cubicBezTo>
                <a:cubicBezTo>
                  <a:pt x="-26376" y="1135323"/>
                  <a:pt x="39552" y="1005399"/>
                  <a:pt x="0" y="833144"/>
                </a:cubicBezTo>
                <a:cubicBezTo>
                  <a:pt x="-39552" y="660889"/>
                  <a:pt x="42081" y="569890"/>
                  <a:pt x="0" y="459666"/>
                </a:cubicBezTo>
                <a:cubicBezTo>
                  <a:pt x="-42081" y="349442"/>
                  <a:pt x="50998" y="122021"/>
                  <a:pt x="0" y="0"/>
                </a:cubicBezTo>
                <a:close/>
              </a:path>
              <a:path w="4800600" h="1231248" stroke="0" extrusionOk="0">
                <a:moveTo>
                  <a:pt x="0" y="0"/>
                </a:moveTo>
                <a:cubicBezTo>
                  <a:pt x="118254" y="-1325"/>
                  <a:pt x="267509" y="44785"/>
                  <a:pt x="389382" y="0"/>
                </a:cubicBezTo>
                <a:cubicBezTo>
                  <a:pt x="511255" y="-44785"/>
                  <a:pt x="673775" y="26865"/>
                  <a:pt x="874776" y="0"/>
                </a:cubicBezTo>
                <a:cubicBezTo>
                  <a:pt x="1075777" y="-26865"/>
                  <a:pt x="1120092" y="1220"/>
                  <a:pt x="1360170" y="0"/>
                </a:cubicBezTo>
                <a:cubicBezTo>
                  <a:pt x="1600248" y="-1220"/>
                  <a:pt x="1675687" y="21507"/>
                  <a:pt x="1941576" y="0"/>
                </a:cubicBezTo>
                <a:cubicBezTo>
                  <a:pt x="2207465" y="-21507"/>
                  <a:pt x="2319001" y="25775"/>
                  <a:pt x="2570988" y="0"/>
                </a:cubicBezTo>
                <a:cubicBezTo>
                  <a:pt x="2822975" y="-25775"/>
                  <a:pt x="2866143" y="11489"/>
                  <a:pt x="2960370" y="0"/>
                </a:cubicBezTo>
                <a:cubicBezTo>
                  <a:pt x="3054597" y="-11489"/>
                  <a:pt x="3384299" y="41828"/>
                  <a:pt x="3493770" y="0"/>
                </a:cubicBezTo>
                <a:cubicBezTo>
                  <a:pt x="3603241" y="-41828"/>
                  <a:pt x="3765223" y="35791"/>
                  <a:pt x="4027170" y="0"/>
                </a:cubicBezTo>
                <a:cubicBezTo>
                  <a:pt x="4289117" y="-35791"/>
                  <a:pt x="4507873" y="31842"/>
                  <a:pt x="4800600" y="0"/>
                </a:cubicBezTo>
                <a:cubicBezTo>
                  <a:pt x="4848446" y="120024"/>
                  <a:pt x="4754785" y="246588"/>
                  <a:pt x="4800600" y="410416"/>
                </a:cubicBezTo>
                <a:cubicBezTo>
                  <a:pt x="4846415" y="574244"/>
                  <a:pt x="4761134" y="680639"/>
                  <a:pt x="4800600" y="820832"/>
                </a:cubicBezTo>
                <a:cubicBezTo>
                  <a:pt x="4840066" y="961025"/>
                  <a:pt x="4755525" y="1131030"/>
                  <a:pt x="4800600" y="1231248"/>
                </a:cubicBezTo>
                <a:cubicBezTo>
                  <a:pt x="4584070" y="1247934"/>
                  <a:pt x="4462087" y="1171385"/>
                  <a:pt x="4219194" y="1231248"/>
                </a:cubicBezTo>
                <a:cubicBezTo>
                  <a:pt x="3976301" y="1291111"/>
                  <a:pt x="3861527" y="1208906"/>
                  <a:pt x="3733800" y="1231248"/>
                </a:cubicBezTo>
                <a:cubicBezTo>
                  <a:pt x="3606073" y="1253590"/>
                  <a:pt x="3356994" y="1156738"/>
                  <a:pt x="3104388" y="1231248"/>
                </a:cubicBezTo>
                <a:cubicBezTo>
                  <a:pt x="2851782" y="1305758"/>
                  <a:pt x="2603271" y="1180276"/>
                  <a:pt x="2474976" y="1231248"/>
                </a:cubicBezTo>
                <a:cubicBezTo>
                  <a:pt x="2346681" y="1282220"/>
                  <a:pt x="2182741" y="1218438"/>
                  <a:pt x="1941576" y="1231248"/>
                </a:cubicBezTo>
                <a:cubicBezTo>
                  <a:pt x="1700411" y="1244058"/>
                  <a:pt x="1624289" y="1186254"/>
                  <a:pt x="1456182" y="1231248"/>
                </a:cubicBezTo>
                <a:cubicBezTo>
                  <a:pt x="1288075" y="1276242"/>
                  <a:pt x="1213962" y="1207017"/>
                  <a:pt x="1018794" y="1231248"/>
                </a:cubicBezTo>
                <a:cubicBezTo>
                  <a:pt x="823626" y="1255479"/>
                  <a:pt x="303800" y="1168734"/>
                  <a:pt x="0" y="1231248"/>
                </a:cubicBezTo>
                <a:cubicBezTo>
                  <a:pt x="-28778" y="1070993"/>
                  <a:pt x="26363" y="936425"/>
                  <a:pt x="0" y="796207"/>
                </a:cubicBezTo>
                <a:cubicBezTo>
                  <a:pt x="-26363" y="655989"/>
                  <a:pt x="3472" y="559368"/>
                  <a:pt x="0" y="361166"/>
                </a:cubicBezTo>
                <a:cubicBezTo>
                  <a:pt x="-3472" y="162964"/>
                  <a:pt x="15219" y="96727"/>
                  <a:pt x="0" y="0"/>
                </a:cubicBezTo>
                <a:close/>
              </a:path>
            </a:pathLst>
          </a:custGeom>
          <a:ln w="28575">
            <a:solidFill>
              <a:schemeClr val="tx1"/>
            </a:solidFill>
            <a:prstDash val="sysDash"/>
            <a:extLst>
              <a:ext uri="{C807C97D-BFC1-408E-A445-0C87EB9F89A2}">
                <ask:lineSketchStyleProps xmlns:ask="http://schemas.microsoft.com/office/drawing/2018/sketchyshapes" sd="3335931707">
                  <ask:type>
                    <ask:lineSketchScribble/>
                  </ask:type>
                </ask:lineSketchStyleProps>
              </a:ext>
            </a:extLst>
          </a:ln>
        </p:spPr>
        <p:txBody>
          <a:bodyPr/>
          <a:lstStyle/>
          <a:p>
            <a:pPr marL="0" indent="0">
              <a:buNone/>
            </a:pPr>
            <a:r>
              <a:rPr lang="en-US" sz="1800" b="1" i="1" dirty="0">
                <a:effectLst/>
                <a:latin typeface="Calibri" panose="020F0502020204030204" pitchFamily="34" charset="0"/>
                <a:ea typeface="Calibri" panose="020F0502020204030204" pitchFamily="34" charset="0"/>
                <a:cs typeface="Calibri" panose="020F0502020204030204" pitchFamily="34" charset="0"/>
              </a:rPr>
              <a:t>Franklin has completed its 2024-2025 Atlas Priority Blocks for the winter period, with 1-hour walks in all 5 blocks, as well as 2 hours or more additional hours of birding in each block</a:t>
            </a:r>
          </a:p>
          <a:p>
            <a:endParaRPr lang="en-US" dirty="0"/>
          </a:p>
        </p:txBody>
      </p:sp>
      <p:sp>
        <p:nvSpPr>
          <p:cNvPr id="6" name="Footer Placeholder 5">
            <a:extLst>
              <a:ext uri="{FF2B5EF4-FFF2-40B4-BE49-F238E27FC236}">
                <a16:creationId xmlns:a16="http://schemas.microsoft.com/office/drawing/2014/main" id="{BC8E3144-72AA-3655-8B08-5866FD7390E8}"/>
              </a:ext>
            </a:extLst>
          </p:cNvPr>
          <p:cNvSpPr>
            <a:spLocks noGrp="1"/>
          </p:cNvSpPr>
          <p:nvPr>
            <p:ph type="ftr" sz="quarter" idx="11"/>
          </p:nvPr>
        </p:nvSpPr>
        <p:spPr/>
        <p:txBody>
          <a:bodyPr/>
          <a:lstStyle/>
          <a:p>
            <a:pPr>
              <a:spcAft>
                <a:spcPts val="600"/>
              </a:spcAft>
            </a:pPr>
            <a:r>
              <a:rPr lang="en-US" dirty="0"/>
              <a:t>PBA3 - Franklin</a:t>
            </a:r>
          </a:p>
        </p:txBody>
      </p:sp>
      <p:sp>
        <p:nvSpPr>
          <p:cNvPr id="7" name="Slide Number Placeholder 6">
            <a:extLst>
              <a:ext uri="{FF2B5EF4-FFF2-40B4-BE49-F238E27FC236}">
                <a16:creationId xmlns:a16="http://schemas.microsoft.com/office/drawing/2014/main" id="{13AFE68C-A5EF-DB87-EF74-F646E3C1CA9D}"/>
              </a:ext>
            </a:extLst>
          </p:cNvPr>
          <p:cNvSpPr>
            <a:spLocks noGrp="1"/>
          </p:cNvSpPr>
          <p:nvPr>
            <p:ph type="sldNum" sz="quarter" idx="12"/>
          </p:nvPr>
        </p:nvSpPr>
        <p:spPr/>
        <p:txBody>
          <a:bodyPr/>
          <a:lstStyle/>
          <a:p>
            <a:fld id="{B776CE9F-4BD8-A748-847B-B97BB3C5BACA}" type="slidenum">
              <a:rPr lang="en-US" smtClean="0"/>
              <a:t>13</a:t>
            </a:fld>
            <a:endParaRPr lang="en-US" dirty="0"/>
          </a:p>
        </p:txBody>
      </p:sp>
      <p:graphicFrame>
        <p:nvGraphicFramePr>
          <p:cNvPr id="12" name="Table 11">
            <a:extLst>
              <a:ext uri="{FF2B5EF4-FFF2-40B4-BE49-F238E27FC236}">
                <a16:creationId xmlns:a16="http://schemas.microsoft.com/office/drawing/2014/main" id="{A2364F8F-E300-C9E4-2A58-8328F2AF4777}"/>
              </a:ext>
            </a:extLst>
          </p:cNvPr>
          <p:cNvGraphicFramePr>
            <a:graphicFrameLocks noGrp="1"/>
          </p:cNvGraphicFramePr>
          <p:nvPr>
            <p:extLst>
              <p:ext uri="{D42A27DB-BD31-4B8C-83A1-F6EECF244321}">
                <p14:modId xmlns:p14="http://schemas.microsoft.com/office/powerpoint/2010/main" val="1317664652"/>
              </p:ext>
            </p:extLst>
          </p:nvPr>
        </p:nvGraphicFramePr>
        <p:xfrm>
          <a:off x="6536551" y="3638974"/>
          <a:ext cx="2128913" cy="2677084"/>
        </p:xfrm>
        <a:graphic>
          <a:graphicData uri="http://schemas.openxmlformats.org/drawingml/2006/table">
            <a:tbl>
              <a:tblPr firstRow="1" firstCol="1" bandRow="1">
                <a:tableStyleId>{5C22544A-7EE6-4342-B048-85BDC9FD1C3A}</a:tableStyleId>
              </a:tblPr>
              <a:tblGrid>
                <a:gridCol w="2025910">
                  <a:extLst>
                    <a:ext uri="{9D8B030D-6E8A-4147-A177-3AD203B41FA5}">
                      <a16:colId xmlns:a16="http://schemas.microsoft.com/office/drawing/2014/main" val="927034252"/>
                    </a:ext>
                  </a:extLst>
                </a:gridCol>
                <a:gridCol w="103003">
                  <a:extLst>
                    <a:ext uri="{9D8B030D-6E8A-4147-A177-3AD203B41FA5}">
                      <a16:colId xmlns:a16="http://schemas.microsoft.com/office/drawing/2014/main" val="2721368501"/>
                    </a:ext>
                  </a:extLst>
                </a:gridCol>
              </a:tblGrid>
              <a:tr h="532619">
                <a:tc>
                  <a:txBody>
                    <a:bodyPr/>
                    <a:lstStyle/>
                    <a:p>
                      <a:pPr marL="0" marR="0">
                        <a:lnSpc>
                          <a:spcPct val="115000"/>
                        </a:lnSpc>
                        <a:spcAft>
                          <a:spcPts val="800"/>
                        </a:spcAft>
                        <a:buNone/>
                      </a:pPr>
                      <a:r>
                        <a:rPr lang="en-US" sz="1600" u="sng" kern="100" dirty="0">
                          <a:solidFill>
                            <a:schemeClr val="tx1"/>
                          </a:solidFill>
                          <a:effectLst/>
                          <a:hlinkClick r:id="rId2">
                            <a:extLst>
                              <a:ext uri="{A12FA001-AC4F-418D-AE19-62706E023703}">
                                <ahyp:hlinkClr xmlns:ahyp="http://schemas.microsoft.com/office/drawing/2018/hyperlinkcolor" val="tx"/>
                              </a:ext>
                            </a:extLst>
                          </a:hlinkClick>
                        </a:rPr>
                        <a:t>Big Cove Tannery SE (P)</a:t>
                      </a:r>
                      <a:endParaRPr lang="en-US"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15000"/>
                        </a:lnSpc>
                        <a:spcAft>
                          <a:spcPts val="800"/>
                        </a:spcAft>
                        <a:buNone/>
                      </a:pPr>
                      <a:r>
                        <a:rPr lang="en-US" sz="1200"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07525329"/>
                  </a:ext>
                </a:extLst>
              </a:tr>
              <a:tr h="532619">
                <a:tc>
                  <a:txBody>
                    <a:bodyPr/>
                    <a:lstStyle/>
                    <a:p>
                      <a:pPr marL="0" marR="0">
                        <a:lnSpc>
                          <a:spcPct val="115000"/>
                        </a:lnSpc>
                        <a:spcAft>
                          <a:spcPts val="800"/>
                        </a:spcAft>
                        <a:buNone/>
                      </a:pPr>
                      <a:r>
                        <a:rPr lang="en-US" sz="1600" u="sng" kern="100" dirty="0">
                          <a:solidFill>
                            <a:schemeClr val="tx1"/>
                          </a:solidFill>
                          <a:effectLst/>
                          <a:hlinkClick r:id="rId3">
                            <a:extLst>
                              <a:ext uri="{A12FA001-AC4F-418D-AE19-62706E023703}">
                                <ahyp:hlinkClr xmlns:ahyp="http://schemas.microsoft.com/office/drawing/2018/hyperlinkcolor" val="tx"/>
                              </a:ext>
                            </a:extLst>
                          </a:hlinkClick>
                        </a:rPr>
                        <a:t>Waynesboro SE (P)</a:t>
                      </a:r>
                      <a:endParaRPr lang="en-US"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15000"/>
                        </a:lnSpc>
                        <a:spcAft>
                          <a:spcPts val="800"/>
                        </a:spcAft>
                        <a:buNone/>
                      </a:pPr>
                      <a:r>
                        <a:rPr lang="en-US" sz="1200"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63842682"/>
                  </a:ext>
                </a:extLst>
              </a:tr>
              <a:tr h="532619">
                <a:tc>
                  <a:txBody>
                    <a:bodyPr/>
                    <a:lstStyle/>
                    <a:p>
                      <a:pPr marL="0" marR="0">
                        <a:lnSpc>
                          <a:spcPct val="115000"/>
                        </a:lnSpc>
                        <a:spcAft>
                          <a:spcPts val="800"/>
                        </a:spcAft>
                        <a:buNone/>
                      </a:pPr>
                      <a:r>
                        <a:rPr lang="en-US" sz="1600" u="sng" kern="100" dirty="0">
                          <a:solidFill>
                            <a:schemeClr val="tx1"/>
                          </a:solidFill>
                          <a:effectLst/>
                          <a:hlinkClick r:id="rId4">
                            <a:extLst>
                              <a:ext uri="{A12FA001-AC4F-418D-AE19-62706E023703}">
                                <ahyp:hlinkClr xmlns:ahyp="http://schemas.microsoft.com/office/drawing/2018/hyperlinkcolor" val="tx"/>
                              </a:ext>
                            </a:extLst>
                          </a:hlinkClick>
                        </a:rPr>
                        <a:t>Williamson SE (P)</a:t>
                      </a:r>
                      <a:endParaRPr lang="en-US"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15000"/>
                        </a:lnSpc>
                        <a:spcAft>
                          <a:spcPts val="800"/>
                        </a:spcAft>
                        <a:buNone/>
                      </a:pPr>
                      <a:r>
                        <a:rPr lang="en-US" sz="1200"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7989522"/>
                  </a:ext>
                </a:extLst>
              </a:tr>
              <a:tr h="532619">
                <a:tc gridSpan="2">
                  <a:txBody>
                    <a:bodyPr/>
                    <a:lstStyle/>
                    <a:p>
                      <a:pPr marL="0" marR="0">
                        <a:lnSpc>
                          <a:spcPct val="115000"/>
                        </a:lnSpc>
                        <a:spcAft>
                          <a:spcPts val="800"/>
                        </a:spcAft>
                        <a:buNone/>
                      </a:pPr>
                      <a:r>
                        <a:rPr lang="en-US" sz="1600" u="sng" kern="100">
                          <a:solidFill>
                            <a:schemeClr val="tx1"/>
                          </a:solidFill>
                          <a:effectLst/>
                          <a:hlinkClick r:id="rId5">
                            <a:extLst>
                              <a:ext uri="{A12FA001-AC4F-418D-AE19-62706E023703}">
                                <ahyp:hlinkClr xmlns:ahyp="http://schemas.microsoft.com/office/drawing/2018/hyperlinkcolor" val="tx"/>
                              </a:ext>
                            </a:extLst>
                          </a:hlinkClick>
                        </a:rPr>
                        <a:t>Fannettsburg SE (P)</a:t>
                      </a:r>
                      <a:endParaRPr lang="en-US"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FFFF00"/>
                    </a:solidFill>
                  </a:tcPr>
                </a:tc>
                <a:tc hMerge="1">
                  <a:txBody>
                    <a:bodyPr/>
                    <a:lstStyle/>
                    <a:p>
                      <a:endParaRPr lang="en-US"/>
                    </a:p>
                  </a:txBody>
                  <a:tcPr/>
                </a:tc>
                <a:extLst>
                  <a:ext uri="{0D108BD9-81ED-4DB2-BD59-A6C34878D82A}">
                    <a16:rowId xmlns:a16="http://schemas.microsoft.com/office/drawing/2014/main" val="1148469950"/>
                  </a:ext>
                </a:extLst>
              </a:tr>
              <a:tr h="532619">
                <a:tc gridSpan="2">
                  <a:txBody>
                    <a:bodyPr/>
                    <a:lstStyle/>
                    <a:p>
                      <a:pPr marL="0" marR="0">
                        <a:lnSpc>
                          <a:spcPct val="115000"/>
                        </a:lnSpc>
                        <a:spcAft>
                          <a:spcPts val="800"/>
                        </a:spcAft>
                        <a:buNone/>
                      </a:pPr>
                      <a:r>
                        <a:rPr lang="en-US" sz="1600" u="sng" kern="100" dirty="0">
                          <a:solidFill>
                            <a:schemeClr val="tx1"/>
                          </a:solidFill>
                          <a:effectLst/>
                          <a:hlinkClick r:id="rId6">
                            <a:extLst>
                              <a:ext uri="{A12FA001-AC4F-418D-AE19-62706E023703}">
                                <ahyp:hlinkClr xmlns:ahyp="http://schemas.microsoft.com/office/drawing/2018/hyperlinkcolor" val="tx"/>
                              </a:ext>
                            </a:extLst>
                          </a:hlinkClick>
                        </a:rPr>
                        <a:t>Shippensburg SE (P)</a:t>
                      </a:r>
                      <a:endParaRPr lang="en-US"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FFFF00"/>
                    </a:solidFill>
                  </a:tcPr>
                </a:tc>
                <a:tc hMerge="1">
                  <a:txBody>
                    <a:bodyPr/>
                    <a:lstStyle/>
                    <a:p>
                      <a:endParaRPr lang="en-US"/>
                    </a:p>
                  </a:txBody>
                  <a:tcPr/>
                </a:tc>
                <a:extLst>
                  <a:ext uri="{0D108BD9-81ED-4DB2-BD59-A6C34878D82A}">
                    <a16:rowId xmlns:a16="http://schemas.microsoft.com/office/drawing/2014/main" val="3242525432"/>
                  </a:ext>
                </a:extLst>
              </a:tr>
            </a:tbl>
          </a:graphicData>
        </a:graphic>
      </p:graphicFrame>
      <p:pic>
        <p:nvPicPr>
          <p:cNvPr id="5" name="Picture 4">
            <a:extLst>
              <a:ext uri="{FF2B5EF4-FFF2-40B4-BE49-F238E27FC236}">
                <a16:creationId xmlns:a16="http://schemas.microsoft.com/office/drawing/2014/main" id="{A01D5DAD-15F5-6474-BB4C-F6DE5FC922DC}"/>
              </a:ext>
            </a:extLst>
          </p:cNvPr>
          <p:cNvPicPr>
            <a:picLocks noChangeAspect="1"/>
          </p:cNvPicPr>
          <p:nvPr/>
        </p:nvPicPr>
        <p:blipFill>
          <a:blip r:embed="rId7"/>
          <a:stretch>
            <a:fillRect/>
          </a:stretch>
        </p:blipFill>
        <p:spPr>
          <a:xfrm>
            <a:off x="8864702" y="3954960"/>
            <a:ext cx="3102659" cy="2045111"/>
          </a:xfrm>
          <a:prstGeom prst="rect">
            <a:avLst/>
          </a:prstGeom>
        </p:spPr>
      </p:pic>
      <p:pic>
        <p:nvPicPr>
          <p:cNvPr id="9" name="Picture 8">
            <a:extLst>
              <a:ext uri="{FF2B5EF4-FFF2-40B4-BE49-F238E27FC236}">
                <a16:creationId xmlns:a16="http://schemas.microsoft.com/office/drawing/2014/main" id="{3E15327E-37FD-EC31-E7FF-9C6091040B0A}"/>
              </a:ext>
            </a:extLst>
          </p:cNvPr>
          <p:cNvPicPr>
            <a:picLocks noChangeAspect="1"/>
          </p:cNvPicPr>
          <p:nvPr/>
        </p:nvPicPr>
        <p:blipFill>
          <a:blip r:embed="rId8"/>
          <a:stretch>
            <a:fillRect/>
          </a:stretch>
        </p:blipFill>
        <p:spPr>
          <a:xfrm>
            <a:off x="7401112" y="169144"/>
            <a:ext cx="4102662" cy="1821032"/>
          </a:xfrm>
          <a:prstGeom prst="rect">
            <a:avLst/>
          </a:prstGeom>
        </p:spPr>
      </p:pic>
    </p:spTree>
    <p:extLst>
      <p:ext uri="{BB962C8B-B14F-4D97-AF65-F5344CB8AC3E}">
        <p14:creationId xmlns:p14="http://schemas.microsoft.com/office/powerpoint/2010/main" val="3367658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C11C-D270-7779-F69E-C48AAC588D44}"/>
              </a:ext>
            </a:extLst>
          </p:cNvPr>
          <p:cNvSpPr>
            <a:spLocks noGrp="1"/>
          </p:cNvSpPr>
          <p:nvPr>
            <p:ph type="title"/>
          </p:nvPr>
        </p:nvSpPr>
        <p:spPr>
          <a:xfrm>
            <a:off x="1088406" y="192024"/>
            <a:ext cx="9511387" cy="794733"/>
          </a:xfrm>
        </p:spPr>
        <p:txBody>
          <a:bodyPr anchor="b">
            <a:normAutofit/>
          </a:bodyPr>
          <a:lstStyle/>
          <a:p>
            <a:r>
              <a:rPr lang="en-US" dirty="0"/>
              <a:t>Winter priority block schedule </a:t>
            </a:r>
          </a:p>
        </p:txBody>
      </p:sp>
      <p:sp>
        <p:nvSpPr>
          <p:cNvPr id="6" name="Footer Placeholder 5">
            <a:extLst>
              <a:ext uri="{FF2B5EF4-FFF2-40B4-BE49-F238E27FC236}">
                <a16:creationId xmlns:a16="http://schemas.microsoft.com/office/drawing/2014/main" id="{F99655DB-EA3D-ABB7-3951-5FC2F1DF56EC}"/>
              </a:ext>
            </a:extLst>
          </p:cNvPr>
          <p:cNvSpPr>
            <a:spLocks noGrp="1"/>
          </p:cNvSpPr>
          <p:nvPr>
            <p:ph type="ftr" sz="quarter" idx="11"/>
          </p:nvPr>
        </p:nvSpPr>
        <p:spPr>
          <a:xfrm>
            <a:off x="484632" y="6327648"/>
            <a:ext cx="1517904" cy="274320"/>
          </a:xfrm>
        </p:spPr>
        <p:txBody>
          <a:bodyPr anchor="ctr">
            <a:normAutofit/>
          </a:bodyPr>
          <a:lstStyle/>
          <a:p>
            <a:pPr>
              <a:spcAft>
                <a:spcPts val="600"/>
              </a:spcAft>
            </a:pPr>
            <a:r>
              <a:rPr lang="en-US" dirty="0"/>
              <a:t>PBA3 - Franklin</a:t>
            </a:r>
          </a:p>
        </p:txBody>
      </p:sp>
      <p:sp>
        <p:nvSpPr>
          <p:cNvPr id="7" name="Slide Number Placeholder 6">
            <a:extLst>
              <a:ext uri="{FF2B5EF4-FFF2-40B4-BE49-F238E27FC236}">
                <a16:creationId xmlns:a16="http://schemas.microsoft.com/office/drawing/2014/main" id="{B9CBDE4D-671B-1030-5D3A-7187DD30A20D}"/>
              </a:ext>
            </a:extLst>
          </p:cNvPr>
          <p:cNvSpPr>
            <a:spLocks noGrp="1"/>
          </p:cNvSpPr>
          <p:nvPr>
            <p:ph type="sldNum" sz="quarter" idx="12"/>
          </p:nvPr>
        </p:nvSpPr>
        <p:spPr>
          <a:xfrm>
            <a:off x="5926836" y="6327648"/>
            <a:ext cx="338328" cy="338328"/>
          </a:xfrm>
        </p:spPr>
        <p:txBody>
          <a:bodyPr anchor="ctr">
            <a:normAutofit/>
          </a:bodyPr>
          <a:lstStyle/>
          <a:p>
            <a:pPr>
              <a:spcAft>
                <a:spcPts val="600"/>
              </a:spcAft>
            </a:pPr>
            <a:fld id="{B776CE9F-4BD8-A748-847B-B97BB3C5BACA}" type="slidenum">
              <a:rPr lang="en-US" smtClean="0"/>
              <a:pPr>
                <a:spcAft>
                  <a:spcPts val="600"/>
                </a:spcAft>
              </a:pPr>
              <a:t>14</a:t>
            </a:fld>
            <a:endParaRPr lang="en-US"/>
          </a:p>
        </p:txBody>
      </p:sp>
      <p:graphicFrame>
        <p:nvGraphicFramePr>
          <p:cNvPr id="9" name="Content Placeholder 8">
            <a:extLst>
              <a:ext uri="{FF2B5EF4-FFF2-40B4-BE49-F238E27FC236}">
                <a16:creationId xmlns:a16="http://schemas.microsoft.com/office/drawing/2014/main" id="{1032FA80-FBCF-1E07-0CA9-DE5D5DA4D6C7}"/>
              </a:ext>
            </a:extLst>
          </p:cNvPr>
          <p:cNvGraphicFramePr>
            <a:graphicFrameLocks noGrp="1"/>
          </p:cNvGraphicFramePr>
          <p:nvPr>
            <p:ph idx="1"/>
            <p:extLst>
              <p:ext uri="{D42A27DB-BD31-4B8C-83A1-F6EECF244321}">
                <p14:modId xmlns:p14="http://schemas.microsoft.com/office/powerpoint/2010/main" val="4079750136"/>
              </p:ext>
            </p:extLst>
          </p:nvPr>
        </p:nvGraphicFramePr>
        <p:xfrm>
          <a:off x="6096000" y="1316215"/>
          <a:ext cx="5463409" cy="4873626"/>
        </p:xfrm>
        <a:graphic>
          <a:graphicData uri="http://schemas.openxmlformats.org/drawingml/2006/table">
            <a:tbl>
              <a:tblPr firstRow="1" firstCol="1" bandRow="1">
                <a:tableStyleId>{5C22544A-7EE6-4342-B048-85BDC9FD1C3A}</a:tableStyleId>
              </a:tblPr>
              <a:tblGrid>
                <a:gridCol w="4045873">
                  <a:extLst>
                    <a:ext uri="{9D8B030D-6E8A-4147-A177-3AD203B41FA5}">
                      <a16:colId xmlns:a16="http://schemas.microsoft.com/office/drawing/2014/main" val="2160434166"/>
                    </a:ext>
                  </a:extLst>
                </a:gridCol>
                <a:gridCol w="1417536">
                  <a:extLst>
                    <a:ext uri="{9D8B030D-6E8A-4147-A177-3AD203B41FA5}">
                      <a16:colId xmlns:a16="http://schemas.microsoft.com/office/drawing/2014/main" val="3193252476"/>
                    </a:ext>
                  </a:extLst>
                </a:gridCol>
              </a:tblGrid>
              <a:tr h="541514">
                <a:tc>
                  <a:txBody>
                    <a:bodyPr/>
                    <a:lstStyle/>
                    <a:p>
                      <a:pPr marL="0" marR="0">
                        <a:lnSpc>
                          <a:spcPct val="115000"/>
                        </a:lnSpc>
                        <a:spcAft>
                          <a:spcPts val="800"/>
                        </a:spcAft>
                        <a:buNone/>
                      </a:pPr>
                      <a:r>
                        <a:rPr lang="en-US" sz="2700" b="1" u="sng" kern="100" dirty="0">
                          <a:solidFill>
                            <a:schemeClr val="tx1"/>
                          </a:solidFill>
                          <a:effectLst/>
                          <a:hlinkClick r:id="rId2">
                            <a:extLst>
                              <a:ext uri="{A12FA001-AC4F-418D-AE19-62706E023703}">
                                <ahyp:hlinkClr xmlns:ahyp="http://schemas.microsoft.com/office/drawing/2018/hyperlinkcolor" val="tx"/>
                              </a:ext>
                            </a:extLst>
                          </a:hlinkClick>
                        </a:rPr>
                        <a:t>Greencastle SE (P)</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FF00"/>
                    </a:solidFill>
                  </a:tcPr>
                </a:tc>
                <a:tc>
                  <a:txBody>
                    <a:bodyPr/>
                    <a:lstStyle/>
                    <a:p>
                      <a:pPr marL="0" marR="0">
                        <a:lnSpc>
                          <a:spcPct val="115000"/>
                        </a:lnSpc>
                        <a:spcAft>
                          <a:spcPts val="800"/>
                        </a:spcAft>
                        <a:buNone/>
                      </a:pPr>
                      <a:r>
                        <a:rPr lang="en-US" sz="2700" b="1" kern="100">
                          <a:solidFill>
                            <a:schemeClr val="tx1"/>
                          </a:solidFill>
                          <a:effectLst/>
                        </a:rPr>
                        <a:t>25/26</a:t>
                      </a:r>
                      <a:endParaRPr lang="en-US" sz="27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FF00"/>
                    </a:solidFill>
                  </a:tcPr>
                </a:tc>
                <a:extLst>
                  <a:ext uri="{0D108BD9-81ED-4DB2-BD59-A6C34878D82A}">
                    <a16:rowId xmlns:a16="http://schemas.microsoft.com/office/drawing/2014/main" val="665529443"/>
                  </a:ext>
                </a:extLst>
              </a:tr>
              <a:tr h="541514">
                <a:tc>
                  <a:txBody>
                    <a:bodyPr/>
                    <a:lstStyle/>
                    <a:p>
                      <a:pPr marL="0" marR="0">
                        <a:lnSpc>
                          <a:spcPct val="115000"/>
                        </a:lnSpc>
                        <a:spcAft>
                          <a:spcPts val="800"/>
                        </a:spcAft>
                        <a:buNone/>
                      </a:pPr>
                      <a:r>
                        <a:rPr lang="en-US" sz="2700" b="1" u="sng" kern="100">
                          <a:solidFill>
                            <a:schemeClr val="tx1"/>
                          </a:solidFill>
                          <a:effectLst/>
                          <a:hlinkClick r:id="rId3">
                            <a:extLst>
                              <a:ext uri="{A12FA001-AC4F-418D-AE19-62706E023703}">
                                <ahyp:hlinkClr xmlns:ahyp="http://schemas.microsoft.com/office/drawing/2018/hyperlinkcolor" val="tx"/>
                              </a:ext>
                            </a:extLst>
                          </a:hlinkClick>
                        </a:rPr>
                        <a:t>Mercersburg SE (P)</a:t>
                      </a:r>
                      <a:endParaRPr lang="en-US" sz="27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FF00"/>
                    </a:solidFill>
                  </a:tcPr>
                </a:tc>
                <a:tc>
                  <a:txBody>
                    <a:bodyPr/>
                    <a:lstStyle/>
                    <a:p>
                      <a:pPr marL="0" marR="0">
                        <a:lnSpc>
                          <a:spcPct val="115000"/>
                        </a:lnSpc>
                        <a:spcAft>
                          <a:spcPts val="800"/>
                        </a:spcAft>
                        <a:buNone/>
                      </a:pPr>
                      <a:r>
                        <a:rPr lang="en-US" sz="2700" b="1" kern="100">
                          <a:solidFill>
                            <a:schemeClr val="tx1"/>
                          </a:solidFill>
                          <a:effectLst/>
                        </a:rPr>
                        <a:t>25/26</a:t>
                      </a:r>
                      <a:endParaRPr lang="en-US" sz="27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FF00"/>
                    </a:solidFill>
                  </a:tcPr>
                </a:tc>
                <a:extLst>
                  <a:ext uri="{0D108BD9-81ED-4DB2-BD59-A6C34878D82A}">
                    <a16:rowId xmlns:a16="http://schemas.microsoft.com/office/drawing/2014/main" val="3319037611"/>
                  </a:ext>
                </a:extLst>
              </a:tr>
              <a:tr h="541514">
                <a:tc>
                  <a:txBody>
                    <a:bodyPr/>
                    <a:lstStyle/>
                    <a:p>
                      <a:pPr marL="0" marR="0">
                        <a:lnSpc>
                          <a:spcPct val="115000"/>
                        </a:lnSpc>
                        <a:spcAft>
                          <a:spcPts val="800"/>
                        </a:spcAft>
                        <a:buNone/>
                      </a:pPr>
                      <a:r>
                        <a:rPr lang="en-US" sz="2700" b="1" u="sng" kern="100">
                          <a:solidFill>
                            <a:schemeClr val="tx1"/>
                          </a:solidFill>
                          <a:effectLst/>
                          <a:hlinkClick r:id="rId4">
                            <a:extLst>
                              <a:ext uri="{A12FA001-AC4F-418D-AE19-62706E023703}">
                                <ahyp:hlinkClr xmlns:ahyp="http://schemas.microsoft.com/office/drawing/2018/hyperlinkcolor" val="tx"/>
                              </a:ext>
                            </a:extLst>
                          </a:hlinkClick>
                        </a:rPr>
                        <a:t>Roxbury SE (P)</a:t>
                      </a:r>
                      <a:endParaRPr lang="en-US" sz="27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FF00"/>
                    </a:solidFill>
                  </a:tcPr>
                </a:tc>
                <a:tc>
                  <a:txBody>
                    <a:bodyPr/>
                    <a:lstStyle/>
                    <a:p>
                      <a:pPr marL="0" marR="0">
                        <a:lnSpc>
                          <a:spcPct val="115000"/>
                        </a:lnSpc>
                        <a:spcAft>
                          <a:spcPts val="800"/>
                        </a:spcAft>
                        <a:buNone/>
                      </a:pPr>
                      <a:r>
                        <a:rPr lang="en-US" sz="2700" b="1" kern="100" dirty="0">
                          <a:solidFill>
                            <a:schemeClr val="tx1"/>
                          </a:solidFill>
                          <a:effectLst/>
                        </a:rPr>
                        <a:t>25/26</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FF00"/>
                    </a:solidFill>
                  </a:tcPr>
                </a:tc>
                <a:extLst>
                  <a:ext uri="{0D108BD9-81ED-4DB2-BD59-A6C34878D82A}">
                    <a16:rowId xmlns:a16="http://schemas.microsoft.com/office/drawing/2014/main" val="2918825307"/>
                  </a:ext>
                </a:extLst>
              </a:tr>
              <a:tr h="541514">
                <a:tc>
                  <a:txBody>
                    <a:bodyPr/>
                    <a:lstStyle/>
                    <a:p>
                      <a:pPr marL="0" marR="0">
                        <a:lnSpc>
                          <a:spcPct val="115000"/>
                        </a:lnSpc>
                        <a:spcAft>
                          <a:spcPts val="800"/>
                        </a:spcAft>
                        <a:buNone/>
                      </a:pPr>
                      <a:r>
                        <a:rPr lang="en-US" sz="2700" b="1" u="sng" kern="100" dirty="0">
                          <a:solidFill>
                            <a:schemeClr val="tx1"/>
                          </a:solidFill>
                          <a:effectLst/>
                          <a:hlinkClick r:id="rId5">
                            <a:extLst>
                              <a:ext uri="{A12FA001-AC4F-418D-AE19-62706E023703}">
                                <ahyp:hlinkClr xmlns:ahyp="http://schemas.microsoft.com/office/drawing/2018/hyperlinkcolor" val="tx"/>
                              </a:ext>
                            </a:extLst>
                          </a:hlinkClick>
                        </a:rPr>
                        <a:t>Saint Thomas SE (P)</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00B0F0"/>
                    </a:solidFill>
                  </a:tcPr>
                </a:tc>
                <a:tc>
                  <a:txBody>
                    <a:bodyPr/>
                    <a:lstStyle/>
                    <a:p>
                      <a:pPr marL="0" marR="0">
                        <a:lnSpc>
                          <a:spcPct val="115000"/>
                        </a:lnSpc>
                        <a:spcAft>
                          <a:spcPts val="800"/>
                        </a:spcAft>
                        <a:buNone/>
                      </a:pPr>
                      <a:r>
                        <a:rPr lang="en-US" sz="2700" b="1" kern="100">
                          <a:solidFill>
                            <a:schemeClr val="tx1"/>
                          </a:solidFill>
                          <a:effectLst/>
                        </a:rPr>
                        <a:t>26/27</a:t>
                      </a:r>
                      <a:endParaRPr lang="en-US" sz="27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00B0F0"/>
                    </a:solidFill>
                  </a:tcPr>
                </a:tc>
                <a:extLst>
                  <a:ext uri="{0D108BD9-81ED-4DB2-BD59-A6C34878D82A}">
                    <a16:rowId xmlns:a16="http://schemas.microsoft.com/office/drawing/2014/main" val="876758674"/>
                  </a:ext>
                </a:extLst>
              </a:tr>
              <a:tr h="541514">
                <a:tc>
                  <a:txBody>
                    <a:bodyPr/>
                    <a:lstStyle/>
                    <a:p>
                      <a:pPr marL="0" marR="0">
                        <a:lnSpc>
                          <a:spcPct val="115000"/>
                        </a:lnSpc>
                        <a:spcAft>
                          <a:spcPts val="800"/>
                        </a:spcAft>
                        <a:buNone/>
                      </a:pPr>
                      <a:r>
                        <a:rPr lang="en-US" sz="2700" b="1" u="sng" kern="100" dirty="0">
                          <a:solidFill>
                            <a:schemeClr val="tx1"/>
                          </a:solidFill>
                          <a:effectLst/>
                          <a:hlinkClick r:id="rId6">
                            <a:extLst>
                              <a:ext uri="{A12FA001-AC4F-418D-AE19-62706E023703}">
                                <ahyp:hlinkClr xmlns:ahyp="http://schemas.microsoft.com/office/drawing/2018/hyperlinkcolor" val="tx"/>
                              </a:ext>
                            </a:extLst>
                          </a:hlinkClick>
                        </a:rPr>
                        <a:t>Scotland SE (P)</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00B0F0"/>
                    </a:solidFill>
                  </a:tcPr>
                </a:tc>
                <a:tc>
                  <a:txBody>
                    <a:bodyPr/>
                    <a:lstStyle/>
                    <a:p>
                      <a:pPr marL="0" marR="0">
                        <a:lnSpc>
                          <a:spcPct val="115000"/>
                        </a:lnSpc>
                        <a:spcAft>
                          <a:spcPts val="800"/>
                        </a:spcAft>
                        <a:buNone/>
                      </a:pPr>
                      <a:r>
                        <a:rPr lang="en-US" sz="2700" b="1" kern="100">
                          <a:solidFill>
                            <a:schemeClr val="tx1"/>
                          </a:solidFill>
                          <a:effectLst/>
                        </a:rPr>
                        <a:t>26/27</a:t>
                      </a:r>
                      <a:endParaRPr lang="en-US" sz="27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00B0F0"/>
                    </a:solidFill>
                  </a:tcPr>
                </a:tc>
                <a:extLst>
                  <a:ext uri="{0D108BD9-81ED-4DB2-BD59-A6C34878D82A}">
                    <a16:rowId xmlns:a16="http://schemas.microsoft.com/office/drawing/2014/main" val="3128929996"/>
                  </a:ext>
                </a:extLst>
              </a:tr>
              <a:tr h="541514">
                <a:tc>
                  <a:txBody>
                    <a:bodyPr/>
                    <a:lstStyle/>
                    <a:p>
                      <a:pPr marL="0" marR="0">
                        <a:lnSpc>
                          <a:spcPct val="115000"/>
                        </a:lnSpc>
                        <a:spcAft>
                          <a:spcPts val="800"/>
                        </a:spcAft>
                        <a:buNone/>
                      </a:pPr>
                      <a:r>
                        <a:rPr lang="en-US" sz="2700" b="1" u="sng" kern="100" dirty="0">
                          <a:solidFill>
                            <a:schemeClr val="tx1"/>
                          </a:solidFill>
                          <a:effectLst/>
                          <a:hlinkClick r:id="rId7">
                            <a:extLst>
                              <a:ext uri="{A12FA001-AC4F-418D-AE19-62706E023703}">
                                <ahyp:hlinkClr xmlns:ahyp="http://schemas.microsoft.com/office/drawing/2018/hyperlinkcolor" val="tx"/>
                              </a:ext>
                            </a:extLst>
                          </a:hlinkClick>
                        </a:rPr>
                        <a:t>Shade Gap SE (P)</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00B0F0"/>
                    </a:solidFill>
                  </a:tcPr>
                </a:tc>
                <a:tc>
                  <a:txBody>
                    <a:bodyPr/>
                    <a:lstStyle/>
                    <a:p>
                      <a:pPr marL="0" marR="0">
                        <a:lnSpc>
                          <a:spcPct val="115000"/>
                        </a:lnSpc>
                        <a:spcAft>
                          <a:spcPts val="800"/>
                        </a:spcAft>
                        <a:buNone/>
                      </a:pPr>
                      <a:r>
                        <a:rPr lang="en-US" sz="2700" b="1" kern="100" dirty="0">
                          <a:solidFill>
                            <a:schemeClr val="tx1"/>
                          </a:solidFill>
                          <a:effectLst/>
                        </a:rPr>
                        <a:t>26/27</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00B0F0"/>
                    </a:solidFill>
                  </a:tcPr>
                </a:tc>
                <a:extLst>
                  <a:ext uri="{0D108BD9-81ED-4DB2-BD59-A6C34878D82A}">
                    <a16:rowId xmlns:a16="http://schemas.microsoft.com/office/drawing/2014/main" val="2349285317"/>
                  </a:ext>
                </a:extLst>
              </a:tr>
              <a:tr h="541514">
                <a:tc>
                  <a:txBody>
                    <a:bodyPr/>
                    <a:lstStyle/>
                    <a:p>
                      <a:pPr marL="0" marR="0">
                        <a:lnSpc>
                          <a:spcPct val="115000"/>
                        </a:lnSpc>
                        <a:spcAft>
                          <a:spcPts val="800"/>
                        </a:spcAft>
                        <a:buNone/>
                      </a:pPr>
                      <a:r>
                        <a:rPr lang="en-US" sz="2700" b="1" u="sng" kern="100" dirty="0">
                          <a:solidFill>
                            <a:schemeClr val="tx1"/>
                          </a:solidFill>
                          <a:effectLst/>
                          <a:hlinkClick r:id="rId8">
                            <a:extLst>
                              <a:ext uri="{A12FA001-AC4F-418D-AE19-62706E023703}">
                                <ahyp:hlinkClr xmlns:ahyp="http://schemas.microsoft.com/office/drawing/2018/hyperlinkcolor" val="tx"/>
                              </a:ext>
                            </a:extLst>
                          </a:hlinkClick>
                        </a:rPr>
                        <a:t>Chambersburg SE (P)</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C000"/>
                    </a:solidFill>
                  </a:tcPr>
                </a:tc>
                <a:tc>
                  <a:txBody>
                    <a:bodyPr/>
                    <a:lstStyle/>
                    <a:p>
                      <a:pPr marL="0" marR="0">
                        <a:lnSpc>
                          <a:spcPct val="115000"/>
                        </a:lnSpc>
                        <a:spcAft>
                          <a:spcPts val="800"/>
                        </a:spcAft>
                        <a:buNone/>
                      </a:pPr>
                      <a:r>
                        <a:rPr lang="en-US" sz="2700" b="1" kern="100">
                          <a:solidFill>
                            <a:schemeClr val="tx1"/>
                          </a:solidFill>
                          <a:effectLst/>
                        </a:rPr>
                        <a:t>27/28</a:t>
                      </a:r>
                      <a:endParaRPr lang="en-US" sz="27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C000"/>
                    </a:solidFill>
                  </a:tcPr>
                </a:tc>
                <a:extLst>
                  <a:ext uri="{0D108BD9-81ED-4DB2-BD59-A6C34878D82A}">
                    <a16:rowId xmlns:a16="http://schemas.microsoft.com/office/drawing/2014/main" val="3051771340"/>
                  </a:ext>
                </a:extLst>
              </a:tr>
              <a:tr h="541514">
                <a:tc>
                  <a:txBody>
                    <a:bodyPr/>
                    <a:lstStyle/>
                    <a:p>
                      <a:pPr marL="0" marR="0">
                        <a:lnSpc>
                          <a:spcPct val="115000"/>
                        </a:lnSpc>
                        <a:spcAft>
                          <a:spcPts val="800"/>
                        </a:spcAft>
                        <a:buNone/>
                      </a:pPr>
                      <a:r>
                        <a:rPr lang="en-US" sz="2700" b="1" u="sng" kern="100" dirty="0" err="1">
                          <a:solidFill>
                            <a:schemeClr val="tx1"/>
                          </a:solidFill>
                          <a:effectLst/>
                          <a:hlinkClick r:id="rId9">
                            <a:extLst>
                              <a:ext uri="{A12FA001-AC4F-418D-AE19-62706E023703}">
                                <ahyp:hlinkClr xmlns:ahyp="http://schemas.microsoft.com/office/drawing/2018/hyperlinkcolor" val="tx"/>
                              </a:ext>
                            </a:extLst>
                          </a:hlinkClick>
                        </a:rPr>
                        <a:t>Doylesburg</a:t>
                      </a:r>
                      <a:r>
                        <a:rPr lang="en-US" sz="2700" b="1" u="sng" kern="100" dirty="0">
                          <a:solidFill>
                            <a:schemeClr val="tx1"/>
                          </a:solidFill>
                          <a:effectLst/>
                          <a:hlinkClick r:id="rId9">
                            <a:extLst>
                              <a:ext uri="{A12FA001-AC4F-418D-AE19-62706E023703}">
                                <ahyp:hlinkClr xmlns:ahyp="http://schemas.microsoft.com/office/drawing/2018/hyperlinkcolor" val="tx"/>
                              </a:ext>
                            </a:extLst>
                          </a:hlinkClick>
                        </a:rPr>
                        <a:t> SE (P)</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C000"/>
                    </a:solidFill>
                  </a:tcPr>
                </a:tc>
                <a:tc>
                  <a:txBody>
                    <a:bodyPr/>
                    <a:lstStyle/>
                    <a:p>
                      <a:pPr marL="0" marR="0">
                        <a:lnSpc>
                          <a:spcPct val="115000"/>
                        </a:lnSpc>
                        <a:spcAft>
                          <a:spcPts val="800"/>
                        </a:spcAft>
                        <a:buNone/>
                      </a:pPr>
                      <a:r>
                        <a:rPr lang="en-US" sz="2700" b="1" kern="100">
                          <a:solidFill>
                            <a:schemeClr val="tx1"/>
                          </a:solidFill>
                          <a:effectLst/>
                        </a:rPr>
                        <a:t>27/28</a:t>
                      </a:r>
                      <a:endParaRPr lang="en-US" sz="27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C000"/>
                    </a:solidFill>
                  </a:tcPr>
                </a:tc>
                <a:extLst>
                  <a:ext uri="{0D108BD9-81ED-4DB2-BD59-A6C34878D82A}">
                    <a16:rowId xmlns:a16="http://schemas.microsoft.com/office/drawing/2014/main" val="4236024518"/>
                  </a:ext>
                </a:extLst>
              </a:tr>
              <a:tr h="541514">
                <a:tc>
                  <a:txBody>
                    <a:bodyPr/>
                    <a:lstStyle/>
                    <a:p>
                      <a:pPr marL="0" marR="0">
                        <a:lnSpc>
                          <a:spcPct val="115000"/>
                        </a:lnSpc>
                        <a:spcAft>
                          <a:spcPts val="800"/>
                        </a:spcAft>
                        <a:buNone/>
                      </a:pPr>
                      <a:r>
                        <a:rPr lang="en-US" sz="2700" b="1" u="sng" kern="100" dirty="0" err="1">
                          <a:solidFill>
                            <a:schemeClr val="tx1"/>
                          </a:solidFill>
                          <a:effectLst/>
                          <a:hlinkClick r:id="rId10">
                            <a:extLst>
                              <a:ext uri="{A12FA001-AC4F-418D-AE19-62706E023703}">
                                <ahyp:hlinkClr xmlns:ahyp="http://schemas.microsoft.com/office/drawing/2018/hyperlinkcolor" val="tx"/>
                              </a:ext>
                            </a:extLst>
                          </a:hlinkClick>
                        </a:rPr>
                        <a:t>Mcconnellsburg</a:t>
                      </a:r>
                      <a:r>
                        <a:rPr lang="en-US" sz="2700" b="1" u="sng" kern="100" dirty="0">
                          <a:solidFill>
                            <a:schemeClr val="tx1"/>
                          </a:solidFill>
                          <a:effectLst/>
                          <a:hlinkClick r:id="rId10">
                            <a:extLst>
                              <a:ext uri="{A12FA001-AC4F-418D-AE19-62706E023703}">
                                <ahyp:hlinkClr xmlns:ahyp="http://schemas.microsoft.com/office/drawing/2018/hyperlinkcolor" val="tx"/>
                              </a:ext>
                            </a:extLst>
                          </a:hlinkClick>
                        </a:rPr>
                        <a:t> SE (P)</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C000"/>
                    </a:solidFill>
                  </a:tcPr>
                </a:tc>
                <a:tc>
                  <a:txBody>
                    <a:bodyPr/>
                    <a:lstStyle/>
                    <a:p>
                      <a:pPr marL="0" marR="0">
                        <a:lnSpc>
                          <a:spcPct val="115000"/>
                        </a:lnSpc>
                        <a:spcAft>
                          <a:spcPts val="800"/>
                        </a:spcAft>
                        <a:buNone/>
                      </a:pPr>
                      <a:r>
                        <a:rPr lang="en-US" sz="2700" b="1" kern="100" dirty="0">
                          <a:solidFill>
                            <a:schemeClr val="tx1"/>
                          </a:solidFill>
                          <a:effectLst/>
                        </a:rPr>
                        <a:t>27/28</a:t>
                      </a:r>
                      <a:endParaRPr lang="en-US" sz="27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60949" marR="160949" marT="0" marB="0" anchor="b">
                    <a:solidFill>
                      <a:srgbClr val="FFC000"/>
                    </a:solidFill>
                  </a:tcPr>
                </a:tc>
                <a:extLst>
                  <a:ext uri="{0D108BD9-81ED-4DB2-BD59-A6C34878D82A}">
                    <a16:rowId xmlns:a16="http://schemas.microsoft.com/office/drawing/2014/main" val="314796632"/>
                  </a:ext>
                </a:extLst>
              </a:tr>
            </a:tbl>
          </a:graphicData>
        </a:graphic>
      </p:graphicFrame>
      <p:pic>
        <p:nvPicPr>
          <p:cNvPr id="11" name="Picture 10" descr="A owl in a hole in a tree&#10;&#10;AI-generated content may be incorrect.">
            <a:extLst>
              <a:ext uri="{FF2B5EF4-FFF2-40B4-BE49-F238E27FC236}">
                <a16:creationId xmlns:a16="http://schemas.microsoft.com/office/drawing/2014/main" id="{A476ECDB-44A7-5A1D-F738-970ABFC95A60}"/>
              </a:ext>
            </a:extLst>
          </p:cNvPr>
          <p:cNvPicPr>
            <a:picLocks noChangeAspect="1"/>
          </p:cNvPicPr>
          <p:nvPr/>
        </p:nvPicPr>
        <p:blipFill>
          <a:blip r:embed="rId11"/>
          <a:stretch>
            <a:fillRect/>
          </a:stretch>
        </p:blipFill>
        <p:spPr>
          <a:xfrm>
            <a:off x="951106" y="1316214"/>
            <a:ext cx="4270605" cy="4873625"/>
          </a:xfrm>
          <a:prstGeom prst="rect">
            <a:avLst/>
          </a:prstGeom>
        </p:spPr>
      </p:pic>
    </p:spTree>
    <p:extLst>
      <p:ext uri="{BB962C8B-B14F-4D97-AF65-F5344CB8AC3E}">
        <p14:creationId xmlns:p14="http://schemas.microsoft.com/office/powerpoint/2010/main" val="2401471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37212-3647-8F08-87DA-0B759715232F}"/>
              </a:ext>
            </a:extLst>
          </p:cNvPr>
          <p:cNvSpPr>
            <a:spLocks noGrp="1"/>
          </p:cNvSpPr>
          <p:nvPr>
            <p:ph type="title"/>
          </p:nvPr>
        </p:nvSpPr>
        <p:spPr>
          <a:xfrm>
            <a:off x="6462805" y="192024"/>
            <a:ext cx="4832765" cy="711693"/>
          </a:xfrm>
        </p:spPr>
        <p:txBody>
          <a:bodyPr anchor="b">
            <a:normAutofit fontScale="90000"/>
          </a:bodyPr>
          <a:lstStyle/>
          <a:p>
            <a:pPr marL="0" marR="0">
              <a:spcAft>
                <a:spcPts val="800"/>
              </a:spcAft>
            </a:pPr>
            <a:r>
              <a:rPr lang="en-US" sz="2400" b="1" u="sng" kern="100" dirty="0">
                <a:effectLst/>
              </a:rPr>
              <a:t>Franklin County Atlas Blocks</a:t>
            </a:r>
            <a:endParaRPr lang="en-US" sz="2400" kern="100" dirty="0">
              <a:effectLst/>
            </a:endParaRPr>
          </a:p>
        </p:txBody>
      </p:sp>
      <p:pic>
        <p:nvPicPr>
          <p:cNvPr id="5" name="Picture 4" descr="A map of a state&#10;&#10;Description automatically generated">
            <a:extLst>
              <a:ext uri="{FF2B5EF4-FFF2-40B4-BE49-F238E27FC236}">
                <a16:creationId xmlns:a16="http://schemas.microsoft.com/office/drawing/2014/main" id="{F66C8ACF-A699-5628-79DB-3027755D65D0}"/>
              </a:ext>
            </a:extLst>
          </p:cNvPr>
          <p:cNvPicPr>
            <a:picLocks noChangeAspect="1"/>
          </p:cNvPicPr>
          <p:nvPr/>
        </p:nvPicPr>
        <p:blipFill>
          <a:blip r:embed="rId2"/>
          <a:stretch>
            <a:fillRect/>
          </a:stretch>
        </p:blipFill>
        <p:spPr>
          <a:xfrm>
            <a:off x="6388012" y="903717"/>
            <a:ext cx="5465490" cy="5506792"/>
          </a:xfrm>
          <a:prstGeom prst="rect">
            <a:avLst/>
          </a:prstGeom>
          <a:noFill/>
        </p:spPr>
      </p:pic>
      <p:sp>
        <p:nvSpPr>
          <p:cNvPr id="11" name="Footer Placeholder 10">
            <a:extLst>
              <a:ext uri="{FF2B5EF4-FFF2-40B4-BE49-F238E27FC236}">
                <a16:creationId xmlns:a16="http://schemas.microsoft.com/office/drawing/2014/main" id="{08F41198-9F01-BA29-99DF-E4D4CE5EF578}"/>
              </a:ext>
            </a:extLst>
          </p:cNvPr>
          <p:cNvSpPr>
            <a:spLocks noGrp="1"/>
          </p:cNvSpPr>
          <p:nvPr>
            <p:ph type="ftr" sz="quarter" idx="11"/>
          </p:nvPr>
        </p:nvSpPr>
        <p:spPr>
          <a:xfrm>
            <a:off x="258428" y="6236804"/>
            <a:ext cx="1517904" cy="274320"/>
          </a:xfrm>
        </p:spPr>
        <p:txBody>
          <a:bodyPr anchor="ctr">
            <a:normAutofit/>
          </a:bodyPr>
          <a:lstStyle/>
          <a:p>
            <a:pPr>
              <a:spcAft>
                <a:spcPts val="600"/>
              </a:spcAft>
            </a:pPr>
            <a:r>
              <a:rPr lang="en-US" dirty="0"/>
              <a:t>PBA3 - Franklin</a:t>
            </a:r>
          </a:p>
        </p:txBody>
      </p:sp>
      <p:sp>
        <p:nvSpPr>
          <p:cNvPr id="12" name="Slide Number Placeholder 11">
            <a:extLst>
              <a:ext uri="{FF2B5EF4-FFF2-40B4-BE49-F238E27FC236}">
                <a16:creationId xmlns:a16="http://schemas.microsoft.com/office/drawing/2014/main" id="{FDDAA7BB-040E-B168-FFFF-7ECBC9314A79}"/>
              </a:ext>
            </a:extLst>
          </p:cNvPr>
          <p:cNvSpPr>
            <a:spLocks noGrp="1"/>
          </p:cNvSpPr>
          <p:nvPr>
            <p:ph type="sldNum" sz="quarter" idx="12"/>
          </p:nvPr>
        </p:nvSpPr>
        <p:spPr>
          <a:xfrm>
            <a:off x="5926836" y="6327648"/>
            <a:ext cx="338328" cy="338328"/>
          </a:xfrm>
        </p:spPr>
        <p:txBody>
          <a:bodyPr anchor="ctr">
            <a:normAutofit/>
          </a:bodyPr>
          <a:lstStyle/>
          <a:p>
            <a:pPr>
              <a:spcAft>
                <a:spcPts val="600"/>
              </a:spcAft>
            </a:pPr>
            <a:fld id="{B776CE9F-4BD8-A748-847B-B97BB3C5BACA}" type="slidenum">
              <a:rPr lang="en-US" smtClean="0"/>
              <a:pPr>
                <a:spcAft>
                  <a:spcPts val="600"/>
                </a:spcAft>
              </a:pPr>
              <a:t>15</a:t>
            </a:fld>
            <a:endParaRPr lang="en-US"/>
          </a:p>
        </p:txBody>
      </p:sp>
      <p:pic>
        <p:nvPicPr>
          <p:cNvPr id="7" name="Picture 6">
            <a:extLst>
              <a:ext uri="{FF2B5EF4-FFF2-40B4-BE49-F238E27FC236}">
                <a16:creationId xmlns:a16="http://schemas.microsoft.com/office/drawing/2014/main" id="{EEFDA76C-B8D6-327F-A3E4-16FFD2A78940}"/>
              </a:ext>
            </a:extLst>
          </p:cNvPr>
          <p:cNvPicPr>
            <a:picLocks noChangeAspect="1"/>
          </p:cNvPicPr>
          <p:nvPr/>
        </p:nvPicPr>
        <p:blipFill>
          <a:blip r:embed="rId3"/>
          <a:stretch>
            <a:fillRect/>
          </a:stretch>
        </p:blipFill>
        <p:spPr>
          <a:xfrm>
            <a:off x="338498" y="3788841"/>
            <a:ext cx="5334612" cy="2661103"/>
          </a:xfrm>
          <a:prstGeom prst="rect">
            <a:avLst/>
          </a:prstGeom>
        </p:spPr>
      </p:pic>
      <p:sp>
        <p:nvSpPr>
          <p:cNvPr id="9" name="TextBox 8">
            <a:extLst>
              <a:ext uri="{FF2B5EF4-FFF2-40B4-BE49-F238E27FC236}">
                <a16:creationId xmlns:a16="http://schemas.microsoft.com/office/drawing/2014/main" id="{65033DAE-6795-829E-9BEC-025F642CE027}"/>
              </a:ext>
            </a:extLst>
          </p:cNvPr>
          <p:cNvSpPr txBox="1"/>
          <p:nvPr/>
        </p:nvSpPr>
        <p:spPr>
          <a:xfrm>
            <a:off x="166977" y="247106"/>
            <a:ext cx="6098187" cy="3754874"/>
          </a:xfrm>
          <a:prstGeom prst="rect">
            <a:avLst/>
          </a:prstGeom>
          <a:noFill/>
        </p:spPr>
        <p:txBody>
          <a:bodyPr wrap="square" rtlCol="0">
            <a:spAutoFit/>
          </a:bodyPr>
          <a:lstStyle/>
          <a:p>
            <a:pPr algn="ctr"/>
            <a:r>
              <a:rPr lang="en-US" sz="1600" b="1" i="0" u="none" strike="noStrike" baseline="0" dirty="0">
                <a:solidFill>
                  <a:srgbClr val="040404"/>
                </a:solidFill>
                <a:latin typeface="Calibri" panose="020F0502020204030204" pitchFamily="34" charset="0"/>
              </a:rPr>
              <a:t>BREEDING ATLAS BLOCK COMPLETION TARGETS </a:t>
            </a:r>
            <a:endParaRPr lang="en-US" sz="1600" b="0" i="0" u="none" strike="noStrike" baseline="0" dirty="0">
              <a:solidFill>
                <a:srgbClr val="000000"/>
              </a:solidFill>
              <a:latin typeface="Calibri" panose="020F0502020204030204" pitchFamily="34" charset="0"/>
            </a:endParaRPr>
          </a:p>
          <a:p>
            <a:pPr marL="342900" indent="-342900">
              <a:buAutoNum type="arabicPeriod"/>
            </a:pPr>
            <a:r>
              <a:rPr lang="en-US" sz="1600" b="0" i="0" u="none" strike="noStrike" baseline="0" dirty="0">
                <a:solidFill>
                  <a:srgbClr val="040404"/>
                </a:solidFill>
                <a:latin typeface="Calibri" panose="020F0502020204030204" pitchFamily="34" charset="0"/>
              </a:rPr>
              <a:t>70+ species* with </a:t>
            </a:r>
            <a:r>
              <a:rPr lang="en-US" sz="1600" b="0" i="0" u="none" strike="noStrike" baseline="0" dirty="0">
                <a:solidFill>
                  <a:srgbClr val="0462C1"/>
                </a:solidFill>
                <a:latin typeface="Calibri" panose="020F0502020204030204" pitchFamily="34" charset="0"/>
              </a:rPr>
              <a:t>breeding codes </a:t>
            </a:r>
          </a:p>
          <a:p>
            <a:pPr lvl="1"/>
            <a:r>
              <a:rPr lang="en-US" sz="1600" b="0" i="0" u="none" strike="noStrike" baseline="0" dirty="0">
                <a:solidFill>
                  <a:srgbClr val="040404"/>
                </a:solidFill>
                <a:latin typeface="Calibri" panose="020F0502020204030204" pitchFamily="34" charset="0"/>
              </a:rPr>
              <a:t>a. Minimum 25% Confirmed </a:t>
            </a:r>
            <a:endParaRPr lang="en-US" sz="1600" b="0" i="0" u="none" strike="noStrike" baseline="0" dirty="0">
              <a:solidFill>
                <a:srgbClr val="000000"/>
              </a:solidFill>
              <a:latin typeface="Calibri" panose="020F0502020204030204" pitchFamily="34" charset="0"/>
            </a:endParaRPr>
          </a:p>
          <a:p>
            <a:pPr lvl="1"/>
            <a:r>
              <a:rPr lang="en-US" sz="1600" b="0" i="0" u="none" strike="noStrike" baseline="0" dirty="0">
                <a:solidFill>
                  <a:srgbClr val="040404"/>
                </a:solidFill>
                <a:latin typeface="Calibri" panose="020F0502020204030204" pitchFamily="34" charset="0"/>
              </a:rPr>
              <a:t>b. Maximum 25% Possible </a:t>
            </a:r>
          </a:p>
          <a:p>
            <a:pPr lvl="1"/>
            <a:r>
              <a:rPr lang="en-US" sz="1600" b="0" i="0" u="none" strike="noStrike" baseline="0" dirty="0">
                <a:solidFill>
                  <a:srgbClr val="040404"/>
                </a:solidFill>
                <a:latin typeface="Calibri" panose="020F0502020204030204" pitchFamily="34" charset="0"/>
              </a:rPr>
              <a:t>c. Remaining 50% Probable (or more may be Confirmed) </a:t>
            </a:r>
            <a:endParaRPr lang="en-US" sz="1600" b="0" i="0" u="none" strike="noStrike" baseline="0" dirty="0">
              <a:solidFill>
                <a:srgbClr val="000000"/>
              </a:solidFill>
              <a:latin typeface="Calibri" panose="020F0502020204030204" pitchFamily="34" charset="0"/>
            </a:endParaRPr>
          </a:p>
          <a:p>
            <a:endParaRPr lang="en-US" sz="1600" b="0" i="0" u="none" strike="noStrike" baseline="0" dirty="0">
              <a:solidFill>
                <a:srgbClr val="000000"/>
              </a:solidFill>
              <a:latin typeface="Calibri" panose="020F0502020204030204" pitchFamily="34" charset="0"/>
            </a:endParaRPr>
          </a:p>
          <a:p>
            <a:r>
              <a:rPr lang="en-US" sz="1600" b="0" i="0" u="none" strike="noStrike" baseline="0" dirty="0">
                <a:solidFill>
                  <a:srgbClr val="040404"/>
                </a:solidFill>
                <a:latin typeface="Calibri" panose="020F0502020204030204" pitchFamily="34" charset="0"/>
              </a:rPr>
              <a:t>2. Minimum of 20 hours of </a:t>
            </a:r>
            <a:r>
              <a:rPr lang="en-US" sz="1600" b="0" i="0" u="none" strike="noStrike" baseline="0" dirty="0" err="1">
                <a:solidFill>
                  <a:srgbClr val="040404"/>
                </a:solidFill>
                <a:latin typeface="Calibri" panose="020F0502020204030204" pitchFamily="34" charset="0"/>
              </a:rPr>
              <a:t>Atlasing</a:t>
            </a:r>
            <a:r>
              <a:rPr lang="en-US" sz="1600" b="0" i="0" u="none" strike="noStrike" baseline="0" dirty="0">
                <a:solidFill>
                  <a:srgbClr val="040404"/>
                </a:solidFill>
                <a:latin typeface="Calibri" panose="020F0502020204030204" pitchFamily="34" charset="0"/>
              </a:rPr>
              <a:t> effort between April and August (over duration of the Atlas) </a:t>
            </a:r>
          </a:p>
          <a:p>
            <a:r>
              <a:rPr lang="en-US" sz="1600" b="0" i="0" u="none" strike="noStrike" baseline="0" dirty="0">
                <a:solidFill>
                  <a:srgbClr val="040404"/>
                </a:solidFill>
                <a:latin typeface="Calibri" panose="020F0502020204030204" pitchFamily="34" charset="0"/>
              </a:rPr>
              <a:t>3. Minimum of 3 visits spread out across the breeding season (e.g., April, June, July) </a:t>
            </a:r>
          </a:p>
          <a:p>
            <a:r>
              <a:rPr lang="en-US" sz="1600" b="0" i="0" u="none" strike="noStrike" baseline="0" dirty="0">
                <a:solidFill>
                  <a:srgbClr val="040404"/>
                </a:solidFill>
                <a:latin typeface="Calibri" panose="020F0502020204030204" pitchFamily="34" charset="0"/>
              </a:rPr>
              <a:t>4. Include checklists in all accessible habitat types (e.g., forest, grassland, agricultural fields, forested wetlands, marshes, urban habitats) </a:t>
            </a:r>
            <a:endParaRPr lang="en-US" sz="1600" b="0" i="0" u="none" strike="noStrike" baseline="0" dirty="0">
              <a:solidFill>
                <a:srgbClr val="000000"/>
              </a:solidFill>
              <a:latin typeface="Calibri" panose="020F0502020204030204" pitchFamily="34" charset="0"/>
            </a:endParaRPr>
          </a:p>
          <a:p>
            <a:r>
              <a:rPr lang="en-US" sz="1600" b="0" i="0" u="none" strike="noStrike" baseline="0" dirty="0">
                <a:solidFill>
                  <a:srgbClr val="040404"/>
                </a:solidFill>
                <a:latin typeface="Calibri" panose="020F0502020204030204" pitchFamily="34" charset="0"/>
              </a:rPr>
              <a:t>5. Minimum of 2 hours of nocturnal </a:t>
            </a:r>
            <a:r>
              <a:rPr lang="en-US" sz="1600" b="0" i="0" u="none" strike="noStrike" baseline="0" dirty="0" err="1">
                <a:solidFill>
                  <a:srgbClr val="040404"/>
                </a:solidFill>
                <a:latin typeface="Calibri" panose="020F0502020204030204" pitchFamily="34" charset="0"/>
              </a:rPr>
              <a:t>atlasing</a:t>
            </a:r>
            <a:r>
              <a:rPr lang="en-US" sz="1600" b="0" i="0" u="none" strike="noStrike" baseline="0" dirty="0">
                <a:solidFill>
                  <a:srgbClr val="040404"/>
                </a:solidFill>
                <a:latin typeface="Calibri" panose="020F0502020204030204" pitchFamily="34" charset="0"/>
              </a:rPr>
              <a:t> (preferably over 2 visits) </a:t>
            </a:r>
          </a:p>
          <a:p>
            <a:endParaRPr lang="en-US" sz="1400" dirty="0"/>
          </a:p>
        </p:txBody>
      </p:sp>
    </p:spTree>
    <p:extLst>
      <p:ext uri="{BB962C8B-B14F-4D97-AF65-F5344CB8AC3E}">
        <p14:creationId xmlns:p14="http://schemas.microsoft.com/office/powerpoint/2010/main" val="172491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2E89A2-FE43-8335-EEEC-D2F0A0BA396F}"/>
              </a:ext>
            </a:extLst>
          </p:cNvPr>
          <p:cNvPicPr>
            <a:picLocks noChangeAspect="1"/>
          </p:cNvPicPr>
          <p:nvPr/>
        </p:nvPicPr>
        <p:blipFill>
          <a:blip r:embed="rId2"/>
          <a:stretch>
            <a:fillRect/>
          </a:stretch>
        </p:blipFill>
        <p:spPr>
          <a:xfrm>
            <a:off x="131879" y="203096"/>
            <a:ext cx="11730561" cy="6451807"/>
          </a:xfrm>
          <a:prstGeom prst="rect">
            <a:avLst/>
          </a:prstGeom>
          <a:noFill/>
        </p:spPr>
      </p:pic>
      <p:sp>
        <p:nvSpPr>
          <p:cNvPr id="7" name="Slide Number Placeholder 6" hidden="1">
            <a:extLst>
              <a:ext uri="{FF2B5EF4-FFF2-40B4-BE49-F238E27FC236}">
                <a16:creationId xmlns:a16="http://schemas.microsoft.com/office/drawing/2014/main" id="{2FAB10F6-9114-723C-7EE5-7AD608B6A4EF}"/>
              </a:ext>
            </a:extLst>
          </p:cNvPr>
          <p:cNvSpPr>
            <a:spLocks noGrp="1"/>
          </p:cNvSpPr>
          <p:nvPr>
            <p:ph type="sldNum" sz="quarter" idx="12"/>
          </p:nvPr>
        </p:nvSpPr>
        <p:spPr>
          <a:xfrm>
            <a:off x="5926836" y="6327648"/>
            <a:ext cx="338328" cy="338328"/>
          </a:xfrm>
        </p:spPr>
        <p:txBody>
          <a:bodyPr anchor="ctr">
            <a:normAutofit/>
          </a:bodyPr>
          <a:lstStyle/>
          <a:p>
            <a:pPr>
              <a:spcAft>
                <a:spcPts val="600"/>
              </a:spcAft>
            </a:pPr>
            <a:fld id="{B776CE9F-4BD8-A748-847B-B97BB3C5BACA}" type="slidenum">
              <a:rPr lang="en-US" smtClean="0"/>
              <a:pPr>
                <a:spcAft>
                  <a:spcPts val="600"/>
                </a:spcAft>
              </a:pPr>
              <a:t>16</a:t>
            </a:fld>
            <a:endParaRPr lang="en-US"/>
          </a:p>
        </p:txBody>
      </p:sp>
    </p:spTree>
    <p:extLst>
      <p:ext uri="{BB962C8B-B14F-4D97-AF65-F5344CB8AC3E}">
        <p14:creationId xmlns:p14="http://schemas.microsoft.com/office/powerpoint/2010/main" val="2482184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32D3A-51F6-B2B3-B130-AC8948CCCF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0601730-9B76-64D7-0840-994D58663225}"/>
              </a:ext>
            </a:extLst>
          </p:cNvPr>
          <p:cNvPicPr>
            <a:picLocks noChangeAspect="1"/>
          </p:cNvPicPr>
          <p:nvPr/>
        </p:nvPicPr>
        <p:blipFill>
          <a:blip r:embed="rId2"/>
          <a:srcRect r="441"/>
          <a:stretch/>
        </p:blipFill>
        <p:spPr>
          <a:xfrm>
            <a:off x="120650" y="390081"/>
            <a:ext cx="12006359" cy="6240818"/>
          </a:xfrm>
          <a:prstGeom prst="rect">
            <a:avLst/>
          </a:prstGeom>
          <a:noFill/>
        </p:spPr>
      </p:pic>
      <p:sp>
        <p:nvSpPr>
          <p:cNvPr id="7" name="Slide Number Placeholder 6" hidden="1">
            <a:extLst>
              <a:ext uri="{FF2B5EF4-FFF2-40B4-BE49-F238E27FC236}">
                <a16:creationId xmlns:a16="http://schemas.microsoft.com/office/drawing/2014/main" id="{1128E4C9-636D-740B-9EEB-8CFBC5979C88}"/>
              </a:ext>
            </a:extLst>
          </p:cNvPr>
          <p:cNvSpPr>
            <a:spLocks noGrp="1"/>
          </p:cNvSpPr>
          <p:nvPr>
            <p:ph type="sldNum" sz="quarter" idx="12"/>
          </p:nvPr>
        </p:nvSpPr>
        <p:spPr>
          <a:xfrm>
            <a:off x="5926836" y="6327648"/>
            <a:ext cx="338328" cy="338328"/>
          </a:xfrm>
        </p:spPr>
        <p:txBody>
          <a:bodyPr anchor="ctr">
            <a:normAutofit/>
          </a:bodyPr>
          <a:lstStyle/>
          <a:p>
            <a:pPr>
              <a:spcAft>
                <a:spcPts val="600"/>
              </a:spcAft>
            </a:pPr>
            <a:fld id="{B776CE9F-4BD8-A748-847B-B97BB3C5BACA}" type="slidenum">
              <a:rPr lang="en-US" smtClean="0"/>
              <a:pPr>
                <a:spcAft>
                  <a:spcPts val="600"/>
                </a:spcAft>
              </a:pPr>
              <a:t>17</a:t>
            </a:fld>
            <a:endParaRPr lang="en-US"/>
          </a:p>
        </p:txBody>
      </p:sp>
      <p:pic>
        <p:nvPicPr>
          <p:cNvPr id="10" name="Picture 9">
            <a:extLst>
              <a:ext uri="{FF2B5EF4-FFF2-40B4-BE49-F238E27FC236}">
                <a16:creationId xmlns:a16="http://schemas.microsoft.com/office/drawing/2014/main" id="{F18279BB-C789-2151-53A5-3CB18FFD2B0F}"/>
              </a:ext>
            </a:extLst>
          </p:cNvPr>
          <p:cNvPicPr>
            <a:picLocks noChangeAspect="1"/>
          </p:cNvPicPr>
          <p:nvPr/>
        </p:nvPicPr>
        <p:blipFill>
          <a:blip r:embed="rId3"/>
          <a:stretch>
            <a:fillRect/>
          </a:stretch>
        </p:blipFill>
        <p:spPr>
          <a:xfrm>
            <a:off x="120650" y="109421"/>
            <a:ext cx="11950700" cy="280660"/>
          </a:xfrm>
          <a:prstGeom prst="rect">
            <a:avLst/>
          </a:prstGeom>
        </p:spPr>
      </p:pic>
    </p:spTree>
    <p:extLst>
      <p:ext uri="{BB962C8B-B14F-4D97-AF65-F5344CB8AC3E}">
        <p14:creationId xmlns:p14="http://schemas.microsoft.com/office/powerpoint/2010/main" val="946882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1CAFA-D434-2EEC-5EF1-A34BBC570AA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C00A497-A031-0F2D-F0E9-BCC359390812}"/>
              </a:ext>
            </a:extLst>
          </p:cNvPr>
          <p:cNvSpPr>
            <a:spLocks noGrp="1"/>
          </p:cNvSpPr>
          <p:nvPr>
            <p:ph type="sldNum" sz="quarter" idx="12"/>
          </p:nvPr>
        </p:nvSpPr>
        <p:spPr>
          <a:xfrm>
            <a:off x="5926836" y="6327648"/>
            <a:ext cx="338328" cy="338328"/>
          </a:xfrm>
        </p:spPr>
        <p:txBody>
          <a:bodyPr anchor="ctr">
            <a:normAutofit/>
          </a:bodyPr>
          <a:lstStyle/>
          <a:p>
            <a:pPr>
              <a:spcAft>
                <a:spcPts val="600"/>
              </a:spcAft>
            </a:pPr>
            <a:fld id="{B776CE9F-4BD8-A748-847B-B97BB3C5BACA}" type="slidenum">
              <a:rPr lang="en-US" smtClean="0"/>
              <a:pPr>
                <a:spcAft>
                  <a:spcPts val="600"/>
                </a:spcAft>
              </a:pPr>
              <a:t>18</a:t>
            </a:fld>
            <a:endParaRPr lang="en-US"/>
          </a:p>
        </p:txBody>
      </p:sp>
      <p:pic>
        <p:nvPicPr>
          <p:cNvPr id="8" name="Picture 7">
            <a:extLst>
              <a:ext uri="{FF2B5EF4-FFF2-40B4-BE49-F238E27FC236}">
                <a16:creationId xmlns:a16="http://schemas.microsoft.com/office/drawing/2014/main" id="{2F0AE020-8BE7-7DA3-7D2C-AFA26AC57222}"/>
              </a:ext>
            </a:extLst>
          </p:cNvPr>
          <p:cNvPicPr>
            <a:picLocks noChangeAspect="1"/>
          </p:cNvPicPr>
          <p:nvPr/>
        </p:nvPicPr>
        <p:blipFill>
          <a:blip r:embed="rId2"/>
          <a:stretch>
            <a:fillRect/>
          </a:stretch>
        </p:blipFill>
        <p:spPr>
          <a:xfrm>
            <a:off x="0" y="306745"/>
            <a:ext cx="12072026" cy="283509"/>
          </a:xfrm>
          <a:prstGeom prst="rect">
            <a:avLst/>
          </a:prstGeom>
        </p:spPr>
      </p:pic>
      <p:pic>
        <p:nvPicPr>
          <p:cNvPr id="10" name="Picture 9">
            <a:extLst>
              <a:ext uri="{FF2B5EF4-FFF2-40B4-BE49-F238E27FC236}">
                <a16:creationId xmlns:a16="http://schemas.microsoft.com/office/drawing/2014/main" id="{9A283F10-7D8C-2262-3C99-CB011FA6D7E2}"/>
              </a:ext>
            </a:extLst>
          </p:cNvPr>
          <p:cNvPicPr>
            <a:picLocks noChangeAspect="1"/>
          </p:cNvPicPr>
          <p:nvPr/>
        </p:nvPicPr>
        <p:blipFill>
          <a:blip r:embed="rId3"/>
          <a:stretch>
            <a:fillRect/>
          </a:stretch>
        </p:blipFill>
        <p:spPr>
          <a:xfrm>
            <a:off x="0" y="650156"/>
            <a:ext cx="12072026" cy="5557688"/>
          </a:xfrm>
          <a:prstGeom prst="rect">
            <a:avLst/>
          </a:prstGeom>
        </p:spPr>
      </p:pic>
    </p:spTree>
    <p:extLst>
      <p:ext uri="{BB962C8B-B14F-4D97-AF65-F5344CB8AC3E}">
        <p14:creationId xmlns:p14="http://schemas.microsoft.com/office/powerpoint/2010/main" val="3668448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F95B8-E2CF-9BBA-0245-F113F26CC167}"/>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8F9FC9D9-98AA-75A8-8088-D69D84E515DD}"/>
              </a:ext>
            </a:extLst>
          </p:cNvPr>
          <p:cNvSpPr>
            <a:spLocks noGrp="1"/>
          </p:cNvSpPr>
          <p:nvPr>
            <p:ph type="ftr" sz="quarter" idx="11"/>
          </p:nvPr>
        </p:nvSpPr>
        <p:spPr>
          <a:xfrm>
            <a:off x="484632" y="6327648"/>
            <a:ext cx="1517904" cy="274320"/>
          </a:xfrm>
        </p:spPr>
        <p:txBody>
          <a:bodyPr anchor="ctr">
            <a:normAutofit/>
          </a:bodyPr>
          <a:lstStyle/>
          <a:p>
            <a:pPr>
              <a:spcAft>
                <a:spcPts val="600"/>
              </a:spcAft>
            </a:pPr>
            <a:r>
              <a:rPr lang="en-US" dirty="0"/>
              <a:t>PBA3 - Franklin</a:t>
            </a:r>
          </a:p>
        </p:txBody>
      </p:sp>
      <p:sp>
        <p:nvSpPr>
          <p:cNvPr id="7" name="Slide Number Placeholder 6">
            <a:extLst>
              <a:ext uri="{FF2B5EF4-FFF2-40B4-BE49-F238E27FC236}">
                <a16:creationId xmlns:a16="http://schemas.microsoft.com/office/drawing/2014/main" id="{D5823326-D515-DC6E-FD15-EF601B9A814D}"/>
              </a:ext>
            </a:extLst>
          </p:cNvPr>
          <p:cNvSpPr>
            <a:spLocks noGrp="1"/>
          </p:cNvSpPr>
          <p:nvPr>
            <p:ph type="sldNum" sz="quarter" idx="12"/>
          </p:nvPr>
        </p:nvSpPr>
        <p:spPr>
          <a:xfrm>
            <a:off x="5926836" y="6327648"/>
            <a:ext cx="338328" cy="338328"/>
          </a:xfrm>
        </p:spPr>
        <p:txBody>
          <a:bodyPr anchor="ctr">
            <a:normAutofit/>
          </a:bodyPr>
          <a:lstStyle/>
          <a:p>
            <a:pPr>
              <a:spcAft>
                <a:spcPts val="600"/>
              </a:spcAft>
            </a:pPr>
            <a:fld id="{B776CE9F-4BD8-A748-847B-B97BB3C5BACA}" type="slidenum">
              <a:rPr lang="en-US" smtClean="0"/>
              <a:pPr>
                <a:spcAft>
                  <a:spcPts val="600"/>
                </a:spcAft>
              </a:pPr>
              <a:t>19</a:t>
            </a:fld>
            <a:endParaRPr lang="en-US"/>
          </a:p>
        </p:txBody>
      </p:sp>
      <p:pic>
        <p:nvPicPr>
          <p:cNvPr id="8" name="Picture 7">
            <a:extLst>
              <a:ext uri="{FF2B5EF4-FFF2-40B4-BE49-F238E27FC236}">
                <a16:creationId xmlns:a16="http://schemas.microsoft.com/office/drawing/2014/main" id="{2C0B0935-21E4-E1CC-224B-363E9F891436}"/>
              </a:ext>
            </a:extLst>
          </p:cNvPr>
          <p:cNvPicPr>
            <a:picLocks noChangeAspect="1"/>
          </p:cNvPicPr>
          <p:nvPr/>
        </p:nvPicPr>
        <p:blipFill>
          <a:blip r:embed="rId2"/>
          <a:stretch>
            <a:fillRect/>
          </a:stretch>
        </p:blipFill>
        <p:spPr>
          <a:xfrm>
            <a:off x="0" y="306745"/>
            <a:ext cx="12072026" cy="283509"/>
          </a:xfrm>
          <a:prstGeom prst="rect">
            <a:avLst/>
          </a:prstGeom>
        </p:spPr>
      </p:pic>
      <p:pic>
        <p:nvPicPr>
          <p:cNvPr id="3" name="Picture 2">
            <a:extLst>
              <a:ext uri="{FF2B5EF4-FFF2-40B4-BE49-F238E27FC236}">
                <a16:creationId xmlns:a16="http://schemas.microsoft.com/office/drawing/2014/main" id="{EAAF31C8-E31B-54D8-D0E4-03CB9D118BBB}"/>
              </a:ext>
            </a:extLst>
          </p:cNvPr>
          <p:cNvPicPr>
            <a:picLocks noChangeAspect="1"/>
          </p:cNvPicPr>
          <p:nvPr/>
        </p:nvPicPr>
        <p:blipFill>
          <a:blip r:embed="rId3"/>
          <a:stretch>
            <a:fillRect/>
          </a:stretch>
        </p:blipFill>
        <p:spPr>
          <a:xfrm>
            <a:off x="0" y="627210"/>
            <a:ext cx="12072026" cy="3718697"/>
          </a:xfrm>
          <a:prstGeom prst="rect">
            <a:avLst/>
          </a:prstGeom>
        </p:spPr>
      </p:pic>
    </p:spTree>
    <p:extLst>
      <p:ext uri="{BB962C8B-B14F-4D97-AF65-F5344CB8AC3E}">
        <p14:creationId xmlns:p14="http://schemas.microsoft.com/office/powerpoint/2010/main" val="1286815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AE4BC8-F27F-0EC3-F1CF-96BE0A0981F5}"/>
              </a:ext>
            </a:extLst>
          </p:cNvPr>
          <p:cNvSpPr>
            <a:spLocks noGrp="1"/>
          </p:cNvSpPr>
          <p:nvPr>
            <p:ph type="title"/>
          </p:nvPr>
        </p:nvSpPr>
        <p:spPr>
          <a:xfrm>
            <a:off x="384895" y="327593"/>
            <a:ext cx="2504080" cy="932688"/>
          </a:xfrm>
        </p:spPr>
        <p:txBody>
          <a:bodyPr/>
          <a:lstStyle/>
          <a:p>
            <a:r>
              <a:rPr lang="en-US" dirty="0"/>
              <a:t>AGENDA</a:t>
            </a:r>
          </a:p>
        </p:txBody>
      </p:sp>
      <p:graphicFrame>
        <p:nvGraphicFramePr>
          <p:cNvPr id="26" name="Table 12">
            <a:extLst>
              <a:ext uri="{FF2B5EF4-FFF2-40B4-BE49-F238E27FC236}">
                <a16:creationId xmlns:a16="http://schemas.microsoft.com/office/drawing/2014/main" id="{D9783CCA-C635-7FF9-7B55-723F1CDC767C}"/>
              </a:ext>
            </a:extLst>
          </p:cNvPr>
          <p:cNvGraphicFramePr>
            <a:graphicFrameLocks noGrp="1"/>
          </p:cNvGraphicFramePr>
          <p:nvPr>
            <p:ph sz="quarter" idx="10"/>
            <p:extLst>
              <p:ext uri="{D42A27DB-BD31-4B8C-83A1-F6EECF244321}">
                <p14:modId xmlns:p14="http://schemas.microsoft.com/office/powerpoint/2010/main" val="2220180169"/>
              </p:ext>
            </p:extLst>
          </p:nvPr>
        </p:nvGraphicFramePr>
        <p:xfrm>
          <a:off x="109216" y="1260281"/>
          <a:ext cx="3740585" cy="4416288"/>
        </p:xfrm>
        <a:graphic>
          <a:graphicData uri="http://schemas.openxmlformats.org/drawingml/2006/table">
            <a:tbl>
              <a:tblPr firstRow="1" bandRow="1"/>
              <a:tblGrid>
                <a:gridCol w="622114">
                  <a:extLst>
                    <a:ext uri="{9D8B030D-6E8A-4147-A177-3AD203B41FA5}">
                      <a16:colId xmlns:a16="http://schemas.microsoft.com/office/drawing/2014/main" val="3217802514"/>
                    </a:ext>
                  </a:extLst>
                </a:gridCol>
                <a:gridCol w="3118471">
                  <a:extLst>
                    <a:ext uri="{9D8B030D-6E8A-4147-A177-3AD203B41FA5}">
                      <a16:colId xmlns:a16="http://schemas.microsoft.com/office/drawing/2014/main" val="3006268266"/>
                    </a:ext>
                  </a:extLst>
                </a:gridCol>
              </a:tblGrid>
              <a:tr h="1886448">
                <a:tc>
                  <a:txBody>
                    <a:bodyPr/>
                    <a:lstStyle/>
                    <a:p>
                      <a:pPr marL="457200" indent="-457200" algn="ctr">
                        <a:buFont typeface="Arial" panose="020B0604020202020204" pitchFamily="34" charset="0"/>
                        <a:buChar char="•"/>
                      </a:pPr>
                      <a:endParaRPr lang="en-US" sz="16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342900" indent="-342900">
                        <a:buFont typeface="Wingdings" panose="05000000000000000000" pitchFamily="2" charset="2"/>
                        <a:buChar char="v"/>
                      </a:pPr>
                      <a:r>
                        <a:rPr lang="en-US" sz="2000" dirty="0">
                          <a:latin typeface="Calibri" panose="020F0502020204030204" pitchFamily="34" charset="0"/>
                          <a:ea typeface="Calibri" panose="020F0502020204030204" pitchFamily="34" charset="0"/>
                          <a:cs typeface="Calibri" panose="020F0502020204030204" pitchFamily="34" charset="0"/>
                        </a:rPr>
                        <a:t>Atlas Refreshers</a:t>
                      </a:r>
                    </a:p>
                    <a:p>
                      <a:pPr marL="800100" lvl="1" indent="-34290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Objectives</a:t>
                      </a:r>
                    </a:p>
                    <a:p>
                      <a:pPr marL="800100" lvl="1" indent="-34290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Block breakdown</a:t>
                      </a:r>
                    </a:p>
                    <a:p>
                      <a:pPr marL="800100" lvl="1" indent="-34290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Checklist guidelines</a:t>
                      </a:r>
                    </a:p>
                    <a:p>
                      <a:pPr marL="800100" lvl="1" indent="-34290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Breeding Codes</a:t>
                      </a: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64363196"/>
                  </a:ext>
                </a:extLst>
              </a:tr>
              <a:tr h="1886448">
                <a:tc>
                  <a:txBody>
                    <a:bodyPr/>
                    <a:lstStyle/>
                    <a:p>
                      <a:pPr algn="ctr"/>
                      <a:endParaRPr lang="en-US" sz="16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342900" indent="-342900">
                        <a:buFont typeface="Wingdings" panose="05000000000000000000" pitchFamily="2" charset="2"/>
                        <a:buChar char="v"/>
                      </a:pPr>
                      <a:r>
                        <a:rPr lang="en-US" sz="2000" dirty="0">
                          <a:latin typeface="Calibri" panose="020F0502020204030204" pitchFamily="34" charset="0"/>
                          <a:ea typeface="Calibri" panose="020F0502020204030204" pitchFamily="34" charset="0"/>
                          <a:cs typeface="Calibri" panose="020F0502020204030204" pitchFamily="34" charset="0"/>
                        </a:rPr>
                        <a:t>Franklin Co.</a:t>
                      </a:r>
                    </a:p>
                    <a:p>
                      <a:pPr marL="342900" indent="-342900">
                        <a:buFont typeface="Wingdings" panose="05000000000000000000" pitchFamily="2" charset="2"/>
                        <a:buChar char="v"/>
                      </a:pPr>
                      <a:r>
                        <a:rPr lang="en-US" sz="2000" dirty="0">
                          <a:latin typeface="Calibri" panose="020F0502020204030204" pitchFamily="34" charset="0"/>
                          <a:ea typeface="Calibri" panose="020F0502020204030204" pitchFamily="34" charset="0"/>
                          <a:cs typeface="Calibri" panose="020F0502020204030204" pitchFamily="34" charset="0"/>
                        </a:rPr>
                        <a:t>Winter Atlas</a:t>
                      </a:r>
                    </a:p>
                    <a:p>
                      <a:pPr marL="342900" indent="-342900">
                        <a:buFont typeface="Wingdings" panose="05000000000000000000" pitchFamily="2" charset="2"/>
                        <a:buChar char="v"/>
                      </a:pPr>
                      <a:r>
                        <a:rPr lang="en-US" sz="2000" dirty="0">
                          <a:latin typeface="Calibri" panose="020F0502020204030204" pitchFamily="34" charset="0"/>
                          <a:ea typeface="Calibri" panose="020F0502020204030204" pitchFamily="34" charset="0"/>
                          <a:cs typeface="Calibri" panose="020F0502020204030204" pitchFamily="34" charset="0"/>
                        </a:rPr>
                        <a:t>Block Data &amp; Species Documented</a:t>
                      </a:r>
                    </a:p>
                    <a:p>
                      <a:pPr marL="342900" indent="-342900">
                        <a:buFont typeface="Wingdings" panose="05000000000000000000" pitchFamily="2" charset="2"/>
                        <a:buChar char="v"/>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dirty="0">
                          <a:latin typeface="Calibri" panose="020F0502020204030204" pitchFamily="34" charset="0"/>
                          <a:ea typeface="Calibri" panose="020F0502020204030204" pitchFamily="34" charset="0"/>
                          <a:cs typeface="Calibri" panose="020F0502020204030204" pitchFamily="34" charset="0"/>
                        </a:rPr>
                        <a:t>Priority Species</a:t>
                      </a:r>
                    </a:p>
                    <a:p>
                      <a:pPr marL="342900" indent="-342900">
                        <a:buFont typeface="Wingdings" panose="05000000000000000000" pitchFamily="2" charset="2"/>
                        <a:buChar char="v"/>
                      </a:pPr>
                      <a:r>
                        <a:rPr lang="en-US" sz="2000" dirty="0">
                          <a:latin typeface="Calibri" panose="020F0502020204030204" pitchFamily="34" charset="0"/>
                          <a:ea typeface="Calibri" panose="020F0502020204030204" pitchFamily="34" charset="0"/>
                          <a:cs typeface="Calibri" panose="020F0502020204030204" pitchFamily="34" charset="0"/>
                        </a:rPr>
                        <a:t>Franklin Block Help</a:t>
                      </a:r>
                    </a:p>
                    <a:p>
                      <a:pPr marL="342900" indent="-342900">
                        <a:buFont typeface="Wingdings" panose="05000000000000000000" pitchFamily="2" charset="2"/>
                        <a:buChar char="v"/>
                      </a:pPr>
                      <a:r>
                        <a:rPr lang="en-US" sz="2000" dirty="0">
                          <a:latin typeface="Calibri" panose="020F0502020204030204" pitchFamily="34" charset="0"/>
                          <a:ea typeface="Calibri" panose="020F0502020204030204" pitchFamily="34" charset="0"/>
                          <a:cs typeface="Calibri" panose="020F0502020204030204" pitchFamily="34" charset="0"/>
                        </a:rPr>
                        <a:t>Thank You!</a:t>
                      </a: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02039042"/>
                  </a:ext>
                </a:extLst>
              </a:tr>
            </a:tbl>
          </a:graphicData>
        </a:graphic>
      </p:graphicFrame>
      <p:pic>
        <p:nvPicPr>
          <p:cNvPr id="11" name="Picture Placeholder 10" descr="Flamingo">
            <a:extLst>
              <a:ext uri="{FF2B5EF4-FFF2-40B4-BE49-F238E27FC236}">
                <a16:creationId xmlns:a16="http://schemas.microsoft.com/office/drawing/2014/main" id="{6B855994-A782-5275-60E7-EC5601707F44}"/>
              </a:ext>
            </a:extLst>
          </p:cNvPr>
          <p:cNvPicPr>
            <a:picLocks noGrp="1" noChangeAspect="1"/>
          </p:cNvPicPr>
          <p:nvPr>
            <p:ph type="pic" sz="quarter" idx="12"/>
          </p:nvPr>
        </p:nvPicPr>
        <p:blipFill>
          <a:blip r:embed="rId2" cstate="email">
            <a:extLst>
              <a:ext uri="{BEBA8EAE-BF5A-486C-A8C5-ECC9F3942E4B}">
                <a14:imgProps xmlns:a14="http://schemas.microsoft.com/office/drawing/2010/main">
                  <a14:imgLayer r:embed="rId3">
                    <a14:imgEffect>
                      <a14:artisticTexturizer trans="13000"/>
                    </a14:imgEffect>
                    <a14:imgEffect>
                      <a14:colorTemperature colorTemp="6724"/>
                    </a14:imgEffect>
                    <a14:imgEffect>
                      <a14:saturation sat="118000"/>
                    </a14:imgEffect>
                    <a14:imgEffect>
                      <a14:brightnessContrast bright="5000" contrast="-15000"/>
                    </a14:imgEffect>
                  </a14:imgLayer>
                </a14:imgProps>
              </a:ext>
              <a:ext uri="{28A0092B-C50C-407E-A947-70E740481C1C}">
                <a14:useLocalDpi xmlns:a14="http://schemas.microsoft.com/office/drawing/2010/main"/>
              </a:ext>
            </a:extLst>
          </a:blip>
          <a:srcRect/>
          <a:stretch>
            <a:fillRect/>
          </a:stretch>
        </p:blipFill>
        <p:spPr/>
      </p:pic>
      <p:pic>
        <p:nvPicPr>
          <p:cNvPr id="4" name="Picture Placeholder 3" descr="A close up of a plant">
            <a:extLst>
              <a:ext uri="{FF2B5EF4-FFF2-40B4-BE49-F238E27FC236}">
                <a16:creationId xmlns:a16="http://schemas.microsoft.com/office/drawing/2014/main" id="{06C92DE3-9739-0263-28AE-0915F69A3194}"/>
              </a:ext>
            </a:extLst>
          </p:cNvPr>
          <p:cNvPicPr>
            <a:picLocks noGrp="1" noChangeAspect="1"/>
          </p:cNvPicPr>
          <p:nvPr>
            <p:ph type="pic" sz="quarter" idx="11"/>
          </p:nvPr>
        </p:nvPicPr>
        <p:blipFill rotWithShape="1">
          <a:blip r:embed="rId4" cstate="email">
            <a:extLst>
              <a:ext uri="{BEBA8EAE-BF5A-486C-A8C5-ECC9F3942E4B}">
                <a14:imgProps xmlns:a14="http://schemas.microsoft.com/office/drawing/2010/main">
                  <a14:imgLayer r:embed="rId5">
                    <a14:imgEffect>
                      <a14:artisticTexturizer trans="9000"/>
                    </a14:imgEffect>
                    <a14:imgEffect>
                      <a14:colorTemperature colorTemp="9367"/>
                    </a14:imgEffect>
                    <a14:imgEffect>
                      <a14:saturation sat="200000"/>
                    </a14:imgEffect>
                    <a14:imgEffect>
                      <a14:brightnessContrast bright="6000" contrast="-19000"/>
                    </a14:imgEffect>
                  </a14:imgLayer>
                </a14:imgProps>
              </a:ext>
              <a:ext uri="{28A0092B-C50C-407E-A947-70E740481C1C}">
                <a14:useLocalDpi xmlns:a14="http://schemas.microsoft.com/office/drawing/2010/main"/>
              </a:ext>
            </a:extLst>
          </a:blip>
          <a:srcRect/>
          <a:stretch/>
        </p:blipFill>
        <p:spPr/>
      </p:pic>
      <p:sp>
        <p:nvSpPr>
          <p:cNvPr id="3" name="TextBox 2">
            <a:extLst>
              <a:ext uri="{FF2B5EF4-FFF2-40B4-BE49-F238E27FC236}">
                <a16:creationId xmlns:a16="http://schemas.microsoft.com/office/drawing/2014/main" id="{CA7859EB-F001-83E1-6359-F5D0056563C7}"/>
              </a:ext>
            </a:extLst>
          </p:cNvPr>
          <p:cNvSpPr txBox="1"/>
          <p:nvPr/>
        </p:nvSpPr>
        <p:spPr>
          <a:xfrm>
            <a:off x="4344074" y="327593"/>
            <a:ext cx="3503851" cy="2554545"/>
          </a:xfrm>
          <a:custGeom>
            <a:avLst/>
            <a:gdLst>
              <a:gd name="connsiteX0" fmla="*/ 0 w 3503851"/>
              <a:gd name="connsiteY0" fmla="*/ 0 h 2554545"/>
              <a:gd name="connsiteX1" fmla="*/ 513898 w 3503851"/>
              <a:gd name="connsiteY1" fmla="*/ 0 h 2554545"/>
              <a:gd name="connsiteX2" fmla="*/ 1167950 w 3503851"/>
              <a:gd name="connsiteY2" fmla="*/ 0 h 2554545"/>
              <a:gd name="connsiteX3" fmla="*/ 1786964 w 3503851"/>
              <a:gd name="connsiteY3" fmla="*/ 0 h 2554545"/>
              <a:gd name="connsiteX4" fmla="*/ 2265824 w 3503851"/>
              <a:gd name="connsiteY4" fmla="*/ 0 h 2554545"/>
              <a:gd name="connsiteX5" fmla="*/ 2884837 w 3503851"/>
              <a:gd name="connsiteY5" fmla="*/ 0 h 2554545"/>
              <a:gd name="connsiteX6" fmla="*/ 3503851 w 3503851"/>
              <a:gd name="connsiteY6" fmla="*/ 0 h 2554545"/>
              <a:gd name="connsiteX7" fmla="*/ 3503851 w 3503851"/>
              <a:gd name="connsiteY7" fmla="*/ 638636 h 2554545"/>
              <a:gd name="connsiteX8" fmla="*/ 3503851 w 3503851"/>
              <a:gd name="connsiteY8" fmla="*/ 1200636 h 2554545"/>
              <a:gd name="connsiteX9" fmla="*/ 3503851 w 3503851"/>
              <a:gd name="connsiteY9" fmla="*/ 1813727 h 2554545"/>
              <a:gd name="connsiteX10" fmla="*/ 3503851 w 3503851"/>
              <a:gd name="connsiteY10" fmla="*/ 2554545 h 2554545"/>
              <a:gd name="connsiteX11" fmla="*/ 3024991 w 3503851"/>
              <a:gd name="connsiteY11" fmla="*/ 2554545 h 2554545"/>
              <a:gd name="connsiteX12" fmla="*/ 2370939 w 3503851"/>
              <a:gd name="connsiteY12" fmla="*/ 2554545 h 2554545"/>
              <a:gd name="connsiteX13" fmla="*/ 1822003 w 3503851"/>
              <a:gd name="connsiteY13" fmla="*/ 2554545 h 2554545"/>
              <a:gd name="connsiteX14" fmla="*/ 1308104 w 3503851"/>
              <a:gd name="connsiteY14" fmla="*/ 2554545 h 2554545"/>
              <a:gd name="connsiteX15" fmla="*/ 759168 w 3503851"/>
              <a:gd name="connsiteY15" fmla="*/ 2554545 h 2554545"/>
              <a:gd name="connsiteX16" fmla="*/ 0 w 3503851"/>
              <a:gd name="connsiteY16" fmla="*/ 2554545 h 2554545"/>
              <a:gd name="connsiteX17" fmla="*/ 0 w 3503851"/>
              <a:gd name="connsiteY17" fmla="*/ 1992545 h 2554545"/>
              <a:gd name="connsiteX18" fmla="*/ 0 w 3503851"/>
              <a:gd name="connsiteY18" fmla="*/ 1353909 h 2554545"/>
              <a:gd name="connsiteX19" fmla="*/ 0 w 3503851"/>
              <a:gd name="connsiteY19" fmla="*/ 664182 h 2554545"/>
              <a:gd name="connsiteX20" fmla="*/ 0 w 3503851"/>
              <a:gd name="connsiteY2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3851" h="2554545" extrusionOk="0">
                <a:moveTo>
                  <a:pt x="0" y="0"/>
                </a:moveTo>
                <a:cubicBezTo>
                  <a:pt x="182445" y="-821"/>
                  <a:pt x="362919" y="-23862"/>
                  <a:pt x="513898" y="0"/>
                </a:cubicBezTo>
                <a:cubicBezTo>
                  <a:pt x="664877" y="23862"/>
                  <a:pt x="991516" y="12649"/>
                  <a:pt x="1167950" y="0"/>
                </a:cubicBezTo>
                <a:cubicBezTo>
                  <a:pt x="1344384" y="-12649"/>
                  <a:pt x="1568306" y="17362"/>
                  <a:pt x="1786964" y="0"/>
                </a:cubicBezTo>
                <a:cubicBezTo>
                  <a:pt x="2005622" y="-17362"/>
                  <a:pt x="2139109" y="18681"/>
                  <a:pt x="2265824" y="0"/>
                </a:cubicBezTo>
                <a:cubicBezTo>
                  <a:pt x="2392539" y="-18681"/>
                  <a:pt x="2687688" y="-2707"/>
                  <a:pt x="2884837" y="0"/>
                </a:cubicBezTo>
                <a:cubicBezTo>
                  <a:pt x="3081986" y="2707"/>
                  <a:pt x="3296406" y="28398"/>
                  <a:pt x="3503851" y="0"/>
                </a:cubicBezTo>
                <a:cubicBezTo>
                  <a:pt x="3501652" y="278453"/>
                  <a:pt x="3530942" y="377157"/>
                  <a:pt x="3503851" y="638636"/>
                </a:cubicBezTo>
                <a:cubicBezTo>
                  <a:pt x="3476760" y="900115"/>
                  <a:pt x="3484908" y="1072951"/>
                  <a:pt x="3503851" y="1200636"/>
                </a:cubicBezTo>
                <a:cubicBezTo>
                  <a:pt x="3522794" y="1328321"/>
                  <a:pt x="3518847" y="1624248"/>
                  <a:pt x="3503851" y="1813727"/>
                </a:cubicBezTo>
                <a:cubicBezTo>
                  <a:pt x="3488855" y="2003206"/>
                  <a:pt x="3495698" y="2222178"/>
                  <a:pt x="3503851" y="2554545"/>
                </a:cubicBezTo>
                <a:cubicBezTo>
                  <a:pt x="3277816" y="2571421"/>
                  <a:pt x="3192451" y="2571961"/>
                  <a:pt x="3024991" y="2554545"/>
                </a:cubicBezTo>
                <a:cubicBezTo>
                  <a:pt x="2857531" y="2537129"/>
                  <a:pt x="2608942" y="2553136"/>
                  <a:pt x="2370939" y="2554545"/>
                </a:cubicBezTo>
                <a:cubicBezTo>
                  <a:pt x="2132936" y="2555954"/>
                  <a:pt x="1968594" y="2569107"/>
                  <a:pt x="1822003" y="2554545"/>
                </a:cubicBezTo>
                <a:cubicBezTo>
                  <a:pt x="1675412" y="2539983"/>
                  <a:pt x="1417716" y="2540311"/>
                  <a:pt x="1308104" y="2554545"/>
                </a:cubicBezTo>
                <a:cubicBezTo>
                  <a:pt x="1198492" y="2568779"/>
                  <a:pt x="969640" y="2572580"/>
                  <a:pt x="759168" y="2554545"/>
                </a:cubicBezTo>
                <a:cubicBezTo>
                  <a:pt x="548696" y="2536510"/>
                  <a:pt x="357243" y="2581454"/>
                  <a:pt x="0" y="2554545"/>
                </a:cubicBezTo>
                <a:cubicBezTo>
                  <a:pt x="15186" y="2315389"/>
                  <a:pt x="-23266" y="2259756"/>
                  <a:pt x="0" y="1992545"/>
                </a:cubicBezTo>
                <a:cubicBezTo>
                  <a:pt x="23266" y="1725334"/>
                  <a:pt x="-29210" y="1635399"/>
                  <a:pt x="0" y="1353909"/>
                </a:cubicBezTo>
                <a:cubicBezTo>
                  <a:pt x="29210" y="1072419"/>
                  <a:pt x="21848" y="986810"/>
                  <a:pt x="0" y="664182"/>
                </a:cubicBezTo>
                <a:cubicBezTo>
                  <a:pt x="-21848" y="341554"/>
                  <a:pt x="-28385" y="133073"/>
                  <a:pt x="0" y="0"/>
                </a:cubicBezTo>
                <a:close/>
              </a:path>
            </a:pathLst>
          </a:custGeom>
          <a:noFill/>
          <a:ln>
            <a:solidFill>
              <a:schemeClr val="tx1"/>
            </a:solidFill>
            <a:extLst>
              <a:ext uri="{C807C97D-BFC1-408E-A445-0C87EB9F89A2}">
                <ask:lineSketchStyleProps xmlns:ask="http://schemas.microsoft.com/office/drawing/2018/sketchyshapes" sd="3689820584">
                  <a:prstGeom prst="rect">
                    <a:avLst/>
                  </a:prstGeom>
                  <ask:type>
                    <ask:lineSketchFreehand/>
                  </ask:type>
                </ask:lineSketchStyleProps>
              </a:ext>
            </a:extLst>
          </a:ln>
        </p:spPr>
        <p:txBody>
          <a:bodyPr wrap="square" rtlCol="0">
            <a:spAutoFit/>
          </a:bodyPr>
          <a:lstStyle/>
          <a:p>
            <a:r>
              <a:rPr lang="en-US" b="1" i="1" dirty="0">
                <a:solidFill>
                  <a:srgbClr val="0070C0"/>
                </a:solidFill>
                <a:latin typeface="Cambria" panose="02040503050406030204" pitchFamily="18" charset="0"/>
                <a:ea typeface="Cambria" panose="02040503050406030204" pitchFamily="18" charset="0"/>
              </a:rPr>
              <a:t>“</a:t>
            </a:r>
            <a:r>
              <a:rPr lang="en-US" sz="2000" b="1" i="1" dirty="0">
                <a:solidFill>
                  <a:srgbClr val="0070C0"/>
                </a:solidFill>
                <a:latin typeface="Cambria" panose="02040503050406030204" pitchFamily="18" charset="0"/>
                <a:ea typeface="Cambria" panose="02040503050406030204" pitchFamily="18" charset="0"/>
              </a:rPr>
              <a:t>Everyone likes birds. What wild creature is more accessible to our eyes and ears, as close to us and everyone in the world, as universal as a bird?”</a:t>
            </a:r>
          </a:p>
          <a:p>
            <a:endParaRPr lang="en-US" sz="2000" b="1" i="1" dirty="0">
              <a:solidFill>
                <a:srgbClr val="0070C0"/>
              </a:solidFill>
              <a:latin typeface="Cambria" panose="02040503050406030204" pitchFamily="18" charset="0"/>
              <a:ea typeface="Cambria" panose="02040503050406030204" pitchFamily="18" charset="0"/>
            </a:endParaRPr>
          </a:p>
          <a:p>
            <a:r>
              <a:rPr lang="en-US" sz="2000" b="1" i="1" dirty="0">
                <a:solidFill>
                  <a:srgbClr val="0070C0"/>
                </a:solidFill>
                <a:latin typeface="Cambria" panose="02040503050406030204" pitchFamily="18" charset="0"/>
                <a:ea typeface="Cambria" panose="02040503050406030204" pitchFamily="18" charset="0"/>
              </a:rPr>
              <a:t>-Sir David Attenborough.</a:t>
            </a:r>
            <a:endParaRPr lang="en-US" sz="20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397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4C7842-D988-B3D4-E1A8-F9FDCC7C593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C4A80BC1-05CA-4C1A-2794-2C22F4BBF699}"/>
              </a:ext>
            </a:extLst>
          </p:cNvPr>
          <p:cNvSpPr>
            <a:spLocks noGrp="1"/>
          </p:cNvSpPr>
          <p:nvPr>
            <p:ph type="ftr" sz="quarter" idx="11"/>
          </p:nvPr>
        </p:nvSpPr>
        <p:spPr/>
        <p:txBody>
          <a:bodyPr/>
          <a:lstStyle/>
          <a:p>
            <a:r>
              <a:rPr lang="en-US"/>
              <a:t>Presentation title</a:t>
            </a:r>
            <a:endParaRPr lang="en-US" dirty="0"/>
          </a:p>
        </p:txBody>
      </p:sp>
      <p:pic>
        <p:nvPicPr>
          <p:cNvPr id="8" name="Picture 7">
            <a:extLst>
              <a:ext uri="{FF2B5EF4-FFF2-40B4-BE49-F238E27FC236}">
                <a16:creationId xmlns:a16="http://schemas.microsoft.com/office/drawing/2014/main" id="{D14E4234-6D1C-0CBF-C957-878859D38891}"/>
              </a:ext>
            </a:extLst>
          </p:cNvPr>
          <p:cNvPicPr>
            <a:picLocks noChangeAspect="1"/>
          </p:cNvPicPr>
          <p:nvPr/>
        </p:nvPicPr>
        <p:blipFill>
          <a:blip r:embed="rId3"/>
          <a:stretch>
            <a:fillRect/>
          </a:stretch>
        </p:blipFill>
        <p:spPr>
          <a:xfrm>
            <a:off x="130369" y="52531"/>
            <a:ext cx="5965631" cy="6752937"/>
          </a:xfrm>
          <a:prstGeom prst="rect">
            <a:avLst/>
          </a:prstGeom>
        </p:spPr>
      </p:pic>
      <p:pic>
        <p:nvPicPr>
          <p:cNvPr id="10" name="Picture 9">
            <a:extLst>
              <a:ext uri="{FF2B5EF4-FFF2-40B4-BE49-F238E27FC236}">
                <a16:creationId xmlns:a16="http://schemas.microsoft.com/office/drawing/2014/main" id="{F4EE8FD4-AEFC-3680-FDF6-38120B7C213D}"/>
              </a:ext>
            </a:extLst>
          </p:cNvPr>
          <p:cNvPicPr>
            <a:picLocks noChangeAspect="1"/>
          </p:cNvPicPr>
          <p:nvPr/>
        </p:nvPicPr>
        <p:blipFill>
          <a:blip r:embed="rId4"/>
          <a:stretch>
            <a:fillRect/>
          </a:stretch>
        </p:blipFill>
        <p:spPr>
          <a:xfrm>
            <a:off x="6448161" y="0"/>
            <a:ext cx="5453436" cy="6858000"/>
          </a:xfrm>
          <a:prstGeom prst="rect">
            <a:avLst/>
          </a:prstGeom>
        </p:spPr>
      </p:pic>
      <p:sp>
        <p:nvSpPr>
          <p:cNvPr id="11" name="TextBox 10">
            <a:extLst>
              <a:ext uri="{FF2B5EF4-FFF2-40B4-BE49-F238E27FC236}">
                <a16:creationId xmlns:a16="http://schemas.microsoft.com/office/drawing/2014/main" id="{2936E4B2-42FC-4DBF-77BA-FECB8B98410C}"/>
              </a:ext>
            </a:extLst>
          </p:cNvPr>
          <p:cNvSpPr txBox="1"/>
          <p:nvPr/>
        </p:nvSpPr>
        <p:spPr>
          <a:xfrm>
            <a:off x="2496710" y="49403"/>
            <a:ext cx="826936" cy="261610"/>
          </a:xfrm>
          <a:prstGeom prst="rect">
            <a:avLst/>
          </a:prstGeom>
          <a:noFill/>
        </p:spPr>
        <p:txBody>
          <a:bodyPr wrap="square" rtlCol="0">
            <a:spAutoFit/>
          </a:bodyPr>
          <a:lstStyle/>
          <a:p>
            <a:r>
              <a:rPr lang="en-US" sz="1100" dirty="0"/>
              <a:t>All Blocks</a:t>
            </a:r>
          </a:p>
        </p:txBody>
      </p:sp>
      <p:sp>
        <p:nvSpPr>
          <p:cNvPr id="12" name="TextBox 11">
            <a:extLst>
              <a:ext uri="{FF2B5EF4-FFF2-40B4-BE49-F238E27FC236}">
                <a16:creationId xmlns:a16="http://schemas.microsoft.com/office/drawing/2014/main" id="{90ADD6E0-1213-2BD7-A27E-E746A8A48626}"/>
              </a:ext>
            </a:extLst>
          </p:cNvPr>
          <p:cNvSpPr txBox="1"/>
          <p:nvPr/>
        </p:nvSpPr>
        <p:spPr>
          <a:xfrm>
            <a:off x="4337692" y="49403"/>
            <a:ext cx="1096422" cy="261610"/>
          </a:xfrm>
          <a:prstGeom prst="rect">
            <a:avLst/>
          </a:prstGeom>
          <a:noFill/>
        </p:spPr>
        <p:txBody>
          <a:bodyPr wrap="square" rtlCol="0">
            <a:spAutoFit/>
          </a:bodyPr>
          <a:lstStyle/>
          <a:p>
            <a:r>
              <a:rPr lang="en-US" sz="1100" dirty="0"/>
              <a:t>Priority Blocks</a:t>
            </a:r>
          </a:p>
        </p:txBody>
      </p:sp>
    </p:spTree>
    <p:extLst>
      <p:ext uri="{BB962C8B-B14F-4D97-AF65-F5344CB8AC3E}">
        <p14:creationId xmlns:p14="http://schemas.microsoft.com/office/powerpoint/2010/main" val="3046026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39498-1F16-8722-0555-BC6FCDFFC135}"/>
              </a:ext>
            </a:extLst>
          </p:cNvPr>
          <p:cNvPicPr>
            <a:picLocks noChangeAspect="1"/>
          </p:cNvPicPr>
          <p:nvPr/>
        </p:nvPicPr>
        <p:blipFill>
          <a:blip r:embed="rId2"/>
          <a:stretch>
            <a:fillRect/>
          </a:stretch>
        </p:blipFill>
        <p:spPr>
          <a:xfrm>
            <a:off x="0" y="0"/>
            <a:ext cx="6011185" cy="415995"/>
          </a:xfrm>
          <a:prstGeom prst="rect">
            <a:avLst/>
          </a:prstGeom>
        </p:spPr>
      </p:pic>
      <p:pic>
        <p:nvPicPr>
          <p:cNvPr id="10" name="Picture 9">
            <a:extLst>
              <a:ext uri="{FF2B5EF4-FFF2-40B4-BE49-F238E27FC236}">
                <a16:creationId xmlns:a16="http://schemas.microsoft.com/office/drawing/2014/main" id="{49422EE7-D918-31E7-59B9-E4EFBBBD855E}"/>
              </a:ext>
            </a:extLst>
          </p:cNvPr>
          <p:cNvPicPr>
            <a:picLocks noChangeAspect="1"/>
          </p:cNvPicPr>
          <p:nvPr/>
        </p:nvPicPr>
        <p:blipFill>
          <a:blip r:embed="rId3"/>
          <a:stretch>
            <a:fillRect/>
          </a:stretch>
        </p:blipFill>
        <p:spPr>
          <a:xfrm>
            <a:off x="0" y="500932"/>
            <a:ext cx="6053927" cy="6283408"/>
          </a:xfrm>
          <a:prstGeom prst="rect">
            <a:avLst/>
          </a:prstGeom>
        </p:spPr>
      </p:pic>
      <p:pic>
        <p:nvPicPr>
          <p:cNvPr id="12" name="Picture 11">
            <a:extLst>
              <a:ext uri="{FF2B5EF4-FFF2-40B4-BE49-F238E27FC236}">
                <a16:creationId xmlns:a16="http://schemas.microsoft.com/office/drawing/2014/main" id="{C2DFC535-D741-F999-4E43-6267BC9CB23B}"/>
              </a:ext>
            </a:extLst>
          </p:cNvPr>
          <p:cNvPicPr>
            <a:picLocks noChangeAspect="1"/>
          </p:cNvPicPr>
          <p:nvPr/>
        </p:nvPicPr>
        <p:blipFill>
          <a:blip r:embed="rId4"/>
          <a:stretch>
            <a:fillRect/>
          </a:stretch>
        </p:blipFill>
        <p:spPr>
          <a:xfrm>
            <a:off x="6506618" y="0"/>
            <a:ext cx="5380782" cy="6858000"/>
          </a:xfrm>
          <a:prstGeom prst="rect">
            <a:avLst/>
          </a:prstGeom>
        </p:spPr>
      </p:pic>
      <p:sp>
        <p:nvSpPr>
          <p:cNvPr id="13" name="TextBox 12">
            <a:extLst>
              <a:ext uri="{FF2B5EF4-FFF2-40B4-BE49-F238E27FC236}">
                <a16:creationId xmlns:a16="http://schemas.microsoft.com/office/drawing/2014/main" id="{1A979F40-1D09-53FF-F748-B1D9D1C37B6F}"/>
              </a:ext>
            </a:extLst>
          </p:cNvPr>
          <p:cNvSpPr txBox="1"/>
          <p:nvPr/>
        </p:nvSpPr>
        <p:spPr>
          <a:xfrm>
            <a:off x="2496710" y="49403"/>
            <a:ext cx="826936" cy="261610"/>
          </a:xfrm>
          <a:prstGeom prst="rect">
            <a:avLst/>
          </a:prstGeom>
          <a:noFill/>
        </p:spPr>
        <p:txBody>
          <a:bodyPr wrap="square" rtlCol="0">
            <a:spAutoFit/>
          </a:bodyPr>
          <a:lstStyle/>
          <a:p>
            <a:r>
              <a:rPr lang="en-US" sz="1100" dirty="0"/>
              <a:t>All Blocks</a:t>
            </a:r>
          </a:p>
        </p:txBody>
      </p:sp>
      <p:sp>
        <p:nvSpPr>
          <p:cNvPr id="14" name="TextBox 13">
            <a:extLst>
              <a:ext uri="{FF2B5EF4-FFF2-40B4-BE49-F238E27FC236}">
                <a16:creationId xmlns:a16="http://schemas.microsoft.com/office/drawing/2014/main" id="{B7C7D086-6C9F-6D48-13F4-D392C68B0617}"/>
              </a:ext>
            </a:extLst>
          </p:cNvPr>
          <p:cNvSpPr txBox="1"/>
          <p:nvPr/>
        </p:nvSpPr>
        <p:spPr>
          <a:xfrm>
            <a:off x="4048072" y="0"/>
            <a:ext cx="1096422" cy="261610"/>
          </a:xfrm>
          <a:prstGeom prst="rect">
            <a:avLst/>
          </a:prstGeom>
          <a:noFill/>
        </p:spPr>
        <p:txBody>
          <a:bodyPr wrap="square" rtlCol="0">
            <a:spAutoFit/>
          </a:bodyPr>
          <a:lstStyle/>
          <a:p>
            <a:r>
              <a:rPr lang="en-US" sz="1100" dirty="0"/>
              <a:t>Priority Blocks</a:t>
            </a:r>
          </a:p>
        </p:txBody>
      </p:sp>
    </p:spTree>
    <p:extLst>
      <p:ext uri="{BB962C8B-B14F-4D97-AF65-F5344CB8AC3E}">
        <p14:creationId xmlns:p14="http://schemas.microsoft.com/office/powerpoint/2010/main" val="238125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4A2D-572C-10E1-AE98-771AE4D1EEA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D0C9515-E8B2-5E5E-CF4A-50E0FAFFCFE3}"/>
              </a:ext>
            </a:extLst>
          </p:cNvPr>
          <p:cNvPicPr>
            <a:picLocks noChangeAspect="1"/>
          </p:cNvPicPr>
          <p:nvPr/>
        </p:nvPicPr>
        <p:blipFill>
          <a:blip r:embed="rId2"/>
          <a:stretch>
            <a:fillRect/>
          </a:stretch>
        </p:blipFill>
        <p:spPr>
          <a:xfrm>
            <a:off x="1" y="0"/>
            <a:ext cx="5589768" cy="386831"/>
          </a:xfrm>
          <a:prstGeom prst="rect">
            <a:avLst/>
          </a:prstGeom>
        </p:spPr>
      </p:pic>
      <p:pic>
        <p:nvPicPr>
          <p:cNvPr id="3" name="Picture 2">
            <a:extLst>
              <a:ext uri="{FF2B5EF4-FFF2-40B4-BE49-F238E27FC236}">
                <a16:creationId xmlns:a16="http://schemas.microsoft.com/office/drawing/2014/main" id="{95A66D29-C636-1A09-3072-2AC98AF8F5F4}"/>
              </a:ext>
            </a:extLst>
          </p:cNvPr>
          <p:cNvPicPr>
            <a:picLocks noChangeAspect="1"/>
          </p:cNvPicPr>
          <p:nvPr/>
        </p:nvPicPr>
        <p:blipFill>
          <a:blip r:embed="rId3"/>
          <a:stretch>
            <a:fillRect/>
          </a:stretch>
        </p:blipFill>
        <p:spPr>
          <a:xfrm>
            <a:off x="0" y="415995"/>
            <a:ext cx="5589768" cy="6377217"/>
          </a:xfrm>
          <a:prstGeom prst="rect">
            <a:avLst/>
          </a:prstGeom>
        </p:spPr>
      </p:pic>
      <p:pic>
        <p:nvPicPr>
          <p:cNvPr id="5" name="Picture 4">
            <a:extLst>
              <a:ext uri="{FF2B5EF4-FFF2-40B4-BE49-F238E27FC236}">
                <a16:creationId xmlns:a16="http://schemas.microsoft.com/office/drawing/2014/main" id="{47BF708F-DDC8-1316-D62D-5112EF5025C2}"/>
              </a:ext>
            </a:extLst>
          </p:cNvPr>
          <p:cNvPicPr>
            <a:picLocks noChangeAspect="1"/>
          </p:cNvPicPr>
          <p:nvPr/>
        </p:nvPicPr>
        <p:blipFill>
          <a:blip r:embed="rId4"/>
          <a:stretch>
            <a:fillRect/>
          </a:stretch>
        </p:blipFill>
        <p:spPr>
          <a:xfrm>
            <a:off x="6096000" y="0"/>
            <a:ext cx="5758826" cy="6858000"/>
          </a:xfrm>
          <a:prstGeom prst="rect">
            <a:avLst/>
          </a:prstGeom>
        </p:spPr>
      </p:pic>
      <p:sp>
        <p:nvSpPr>
          <p:cNvPr id="6" name="TextBox 5">
            <a:extLst>
              <a:ext uri="{FF2B5EF4-FFF2-40B4-BE49-F238E27FC236}">
                <a16:creationId xmlns:a16="http://schemas.microsoft.com/office/drawing/2014/main" id="{9D8326EC-1678-A406-3E10-7B940E3E78F2}"/>
              </a:ext>
            </a:extLst>
          </p:cNvPr>
          <p:cNvSpPr txBox="1"/>
          <p:nvPr/>
        </p:nvSpPr>
        <p:spPr>
          <a:xfrm>
            <a:off x="2381416" y="32983"/>
            <a:ext cx="826936" cy="261610"/>
          </a:xfrm>
          <a:prstGeom prst="rect">
            <a:avLst/>
          </a:prstGeom>
          <a:noFill/>
        </p:spPr>
        <p:txBody>
          <a:bodyPr wrap="square" rtlCol="0">
            <a:spAutoFit/>
          </a:bodyPr>
          <a:lstStyle/>
          <a:p>
            <a:r>
              <a:rPr lang="en-US" sz="1100" dirty="0"/>
              <a:t>All Blocks</a:t>
            </a:r>
          </a:p>
        </p:txBody>
      </p:sp>
      <p:sp>
        <p:nvSpPr>
          <p:cNvPr id="7" name="TextBox 6">
            <a:extLst>
              <a:ext uri="{FF2B5EF4-FFF2-40B4-BE49-F238E27FC236}">
                <a16:creationId xmlns:a16="http://schemas.microsoft.com/office/drawing/2014/main" id="{FD1AC4BC-3DB3-428D-1352-7637B6945546}"/>
              </a:ext>
            </a:extLst>
          </p:cNvPr>
          <p:cNvSpPr txBox="1"/>
          <p:nvPr/>
        </p:nvSpPr>
        <p:spPr>
          <a:xfrm>
            <a:off x="4048072" y="0"/>
            <a:ext cx="1096422" cy="261610"/>
          </a:xfrm>
          <a:prstGeom prst="rect">
            <a:avLst/>
          </a:prstGeom>
          <a:noFill/>
        </p:spPr>
        <p:txBody>
          <a:bodyPr wrap="square" rtlCol="0">
            <a:spAutoFit/>
          </a:bodyPr>
          <a:lstStyle/>
          <a:p>
            <a:r>
              <a:rPr lang="en-US" sz="1100" dirty="0"/>
              <a:t>Priority Blocks</a:t>
            </a:r>
          </a:p>
        </p:txBody>
      </p:sp>
    </p:spTree>
    <p:extLst>
      <p:ext uri="{BB962C8B-B14F-4D97-AF65-F5344CB8AC3E}">
        <p14:creationId xmlns:p14="http://schemas.microsoft.com/office/powerpoint/2010/main" val="399840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4409B-BB1E-E029-ED07-5B481310D73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EA3BF3-2CE2-2EAA-B33E-3F9CDC9D82C7}"/>
              </a:ext>
            </a:extLst>
          </p:cNvPr>
          <p:cNvPicPr>
            <a:picLocks noChangeAspect="1"/>
          </p:cNvPicPr>
          <p:nvPr/>
        </p:nvPicPr>
        <p:blipFill>
          <a:blip r:embed="rId2"/>
          <a:stretch>
            <a:fillRect/>
          </a:stretch>
        </p:blipFill>
        <p:spPr>
          <a:xfrm>
            <a:off x="1" y="0"/>
            <a:ext cx="5478448" cy="362693"/>
          </a:xfrm>
          <a:prstGeom prst="rect">
            <a:avLst/>
          </a:prstGeom>
        </p:spPr>
      </p:pic>
      <p:pic>
        <p:nvPicPr>
          <p:cNvPr id="4" name="Picture 3">
            <a:extLst>
              <a:ext uri="{FF2B5EF4-FFF2-40B4-BE49-F238E27FC236}">
                <a16:creationId xmlns:a16="http://schemas.microsoft.com/office/drawing/2014/main" id="{FB402F5E-8CEA-0A6B-55CE-2BB3D4CBC11A}"/>
              </a:ext>
            </a:extLst>
          </p:cNvPr>
          <p:cNvPicPr>
            <a:picLocks noChangeAspect="1"/>
          </p:cNvPicPr>
          <p:nvPr/>
        </p:nvPicPr>
        <p:blipFill>
          <a:blip r:embed="rId3"/>
          <a:stretch>
            <a:fillRect/>
          </a:stretch>
        </p:blipFill>
        <p:spPr>
          <a:xfrm>
            <a:off x="62551" y="386830"/>
            <a:ext cx="5415898" cy="6442899"/>
          </a:xfrm>
          <a:prstGeom prst="rect">
            <a:avLst/>
          </a:prstGeom>
        </p:spPr>
      </p:pic>
      <p:pic>
        <p:nvPicPr>
          <p:cNvPr id="7" name="Picture 6">
            <a:extLst>
              <a:ext uri="{FF2B5EF4-FFF2-40B4-BE49-F238E27FC236}">
                <a16:creationId xmlns:a16="http://schemas.microsoft.com/office/drawing/2014/main" id="{8EDB62BA-7D7E-9212-4CE2-80C9A88AE1E4}"/>
              </a:ext>
            </a:extLst>
          </p:cNvPr>
          <p:cNvPicPr>
            <a:picLocks noChangeAspect="1"/>
          </p:cNvPicPr>
          <p:nvPr/>
        </p:nvPicPr>
        <p:blipFill>
          <a:blip r:embed="rId4"/>
          <a:stretch>
            <a:fillRect/>
          </a:stretch>
        </p:blipFill>
        <p:spPr>
          <a:xfrm>
            <a:off x="6095999" y="28271"/>
            <a:ext cx="5799151" cy="6741228"/>
          </a:xfrm>
          <a:prstGeom prst="rect">
            <a:avLst/>
          </a:prstGeom>
        </p:spPr>
      </p:pic>
      <p:sp>
        <p:nvSpPr>
          <p:cNvPr id="9" name="TextBox 8">
            <a:extLst>
              <a:ext uri="{FF2B5EF4-FFF2-40B4-BE49-F238E27FC236}">
                <a16:creationId xmlns:a16="http://schemas.microsoft.com/office/drawing/2014/main" id="{D7A08670-78B1-6A72-02C7-4209CDA89F1B}"/>
              </a:ext>
            </a:extLst>
          </p:cNvPr>
          <p:cNvSpPr txBox="1"/>
          <p:nvPr/>
        </p:nvSpPr>
        <p:spPr>
          <a:xfrm>
            <a:off x="2496710" y="49403"/>
            <a:ext cx="826936" cy="261610"/>
          </a:xfrm>
          <a:prstGeom prst="rect">
            <a:avLst/>
          </a:prstGeom>
          <a:noFill/>
        </p:spPr>
        <p:txBody>
          <a:bodyPr wrap="square" rtlCol="0">
            <a:spAutoFit/>
          </a:bodyPr>
          <a:lstStyle/>
          <a:p>
            <a:r>
              <a:rPr lang="en-US" sz="1100" dirty="0"/>
              <a:t>All Blocks</a:t>
            </a:r>
          </a:p>
        </p:txBody>
      </p:sp>
      <p:sp>
        <p:nvSpPr>
          <p:cNvPr id="10" name="TextBox 9">
            <a:extLst>
              <a:ext uri="{FF2B5EF4-FFF2-40B4-BE49-F238E27FC236}">
                <a16:creationId xmlns:a16="http://schemas.microsoft.com/office/drawing/2014/main" id="{5BB07CA4-3211-123E-7A9D-99E7D9A9DBA3}"/>
              </a:ext>
            </a:extLst>
          </p:cNvPr>
          <p:cNvSpPr txBox="1"/>
          <p:nvPr/>
        </p:nvSpPr>
        <p:spPr>
          <a:xfrm>
            <a:off x="4048072" y="0"/>
            <a:ext cx="1096422" cy="261610"/>
          </a:xfrm>
          <a:prstGeom prst="rect">
            <a:avLst/>
          </a:prstGeom>
          <a:noFill/>
        </p:spPr>
        <p:txBody>
          <a:bodyPr wrap="square" rtlCol="0">
            <a:spAutoFit/>
          </a:bodyPr>
          <a:lstStyle/>
          <a:p>
            <a:r>
              <a:rPr lang="en-US" sz="1100" dirty="0"/>
              <a:t>Priority Blocks</a:t>
            </a:r>
          </a:p>
        </p:txBody>
      </p:sp>
    </p:spTree>
    <p:extLst>
      <p:ext uri="{BB962C8B-B14F-4D97-AF65-F5344CB8AC3E}">
        <p14:creationId xmlns:p14="http://schemas.microsoft.com/office/powerpoint/2010/main" val="174527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1BF0-859B-3071-5D9F-262615DFA90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8583CF7-79C8-F291-5516-B38CF790895F}"/>
              </a:ext>
            </a:extLst>
          </p:cNvPr>
          <p:cNvPicPr>
            <a:picLocks noChangeAspect="1"/>
          </p:cNvPicPr>
          <p:nvPr/>
        </p:nvPicPr>
        <p:blipFill>
          <a:blip r:embed="rId2"/>
          <a:stretch>
            <a:fillRect/>
          </a:stretch>
        </p:blipFill>
        <p:spPr>
          <a:xfrm>
            <a:off x="1" y="0"/>
            <a:ext cx="5478448" cy="362693"/>
          </a:xfrm>
          <a:prstGeom prst="rect">
            <a:avLst/>
          </a:prstGeom>
        </p:spPr>
      </p:pic>
      <p:pic>
        <p:nvPicPr>
          <p:cNvPr id="3" name="Picture 2">
            <a:extLst>
              <a:ext uri="{FF2B5EF4-FFF2-40B4-BE49-F238E27FC236}">
                <a16:creationId xmlns:a16="http://schemas.microsoft.com/office/drawing/2014/main" id="{62547D62-2414-3D81-7E45-664C08A5644E}"/>
              </a:ext>
            </a:extLst>
          </p:cNvPr>
          <p:cNvPicPr>
            <a:picLocks noChangeAspect="1"/>
          </p:cNvPicPr>
          <p:nvPr/>
        </p:nvPicPr>
        <p:blipFill>
          <a:blip r:embed="rId3"/>
          <a:stretch>
            <a:fillRect/>
          </a:stretch>
        </p:blipFill>
        <p:spPr>
          <a:xfrm>
            <a:off x="-1" y="362693"/>
            <a:ext cx="5478447" cy="6441927"/>
          </a:xfrm>
          <a:prstGeom prst="rect">
            <a:avLst/>
          </a:prstGeom>
        </p:spPr>
      </p:pic>
      <p:pic>
        <p:nvPicPr>
          <p:cNvPr id="6" name="Picture 5">
            <a:extLst>
              <a:ext uri="{FF2B5EF4-FFF2-40B4-BE49-F238E27FC236}">
                <a16:creationId xmlns:a16="http://schemas.microsoft.com/office/drawing/2014/main" id="{78A83992-ACB4-D7CC-3088-3CDA485D3EA7}"/>
              </a:ext>
            </a:extLst>
          </p:cNvPr>
          <p:cNvPicPr>
            <a:picLocks noChangeAspect="1"/>
          </p:cNvPicPr>
          <p:nvPr/>
        </p:nvPicPr>
        <p:blipFill>
          <a:blip r:embed="rId4"/>
          <a:stretch>
            <a:fillRect/>
          </a:stretch>
        </p:blipFill>
        <p:spPr>
          <a:xfrm>
            <a:off x="6202876" y="0"/>
            <a:ext cx="5708177" cy="6858000"/>
          </a:xfrm>
          <a:prstGeom prst="rect">
            <a:avLst/>
          </a:prstGeom>
        </p:spPr>
      </p:pic>
      <p:sp>
        <p:nvSpPr>
          <p:cNvPr id="9" name="TextBox 8">
            <a:extLst>
              <a:ext uri="{FF2B5EF4-FFF2-40B4-BE49-F238E27FC236}">
                <a16:creationId xmlns:a16="http://schemas.microsoft.com/office/drawing/2014/main" id="{D7C35E22-5FCB-8DA0-D61C-AA72DAD2762C}"/>
              </a:ext>
            </a:extLst>
          </p:cNvPr>
          <p:cNvSpPr txBox="1"/>
          <p:nvPr/>
        </p:nvSpPr>
        <p:spPr>
          <a:xfrm>
            <a:off x="2496710" y="0"/>
            <a:ext cx="826936" cy="261610"/>
          </a:xfrm>
          <a:prstGeom prst="rect">
            <a:avLst/>
          </a:prstGeom>
          <a:noFill/>
        </p:spPr>
        <p:txBody>
          <a:bodyPr wrap="square" rtlCol="0">
            <a:spAutoFit/>
          </a:bodyPr>
          <a:lstStyle/>
          <a:p>
            <a:r>
              <a:rPr lang="en-US" sz="1100" dirty="0"/>
              <a:t>All Blocks</a:t>
            </a:r>
          </a:p>
        </p:txBody>
      </p:sp>
      <p:sp>
        <p:nvSpPr>
          <p:cNvPr id="10" name="TextBox 9">
            <a:extLst>
              <a:ext uri="{FF2B5EF4-FFF2-40B4-BE49-F238E27FC236}">
                <a16:creationId xmlns:a16="http://schemas.microsoft.com/office/drawing/2014/main" id="{5B9199C7-3001-E3E2-E115-7216C47B84BF}"/>
              </a:ext>
            </a:extLst>
          </p:cNvPr>
          <p:cNvSpPr txBox="1"/>
          <p:nvPr/>
        </p:nvSpPr>
        <p:spPr>
          <a:xfrm>
            <a:off x="4048072" y="0"/>
            <a:ext cx="1096422" cy="261610"/>
          </a:xfrm>
          <a:prstGeom prst="rect">
            <a:avLst/>
          </a:prstGeom>
          <a:noFill/>
        </p:spPr>
        <p:txBody>
          <a:bodyPr wrap="square" rtlCol="0">
            <a:spAutoFit/>
          </a:bodyPr>
          <a:lstStyle/>
          <a:p>
            <a:r>
              <a:rPr lang="en-US" sz="1100" dirty="0"/>
              <a:t>Priority Blocks</a:t>
            </a:r>
          </a:p>
        </p:txBody>
      </p:sp>
    </p:spTree>
    <p:extLst>
      <p:ext uri="{BB962C8B-B14F-4D97-AF65-F5344CB8AC3E}">
        <p14:creationId xmlns:p14="http://schemas.microsoft.com/office/powerpoint/2010/main" val="2948333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408D7-D26B-4328-479E-484260E7871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11D4186-2950-A936-5822-99CFD0D3FB04}"/>
              </a:ext>
            </a:extLst>
          </p:cNvPr>
          <p:cNvPicPr>
            <a:picLocks noChangeAspect="1"/>
          </p:cNvPicPr>
          <p:nvPr/>
        </p:nvPicPr>
        <p:blipFill>
          <a:blip r:embed="rId2"/>
          <a:stretch>
            <a:fillRect/>
          </a:stretch>
        </p:blipFill>
        <p:spPr>
          <a:xfrm>
            <a:off x="1" y="0"/>
            <a:ext cx="5478448" cy="362693"/>
          </a:xfrm>
          <a:prstGeom prst="rect">
            <a:avLst/>
          </a:prstGeom>
        </p:spPr>
      </p:pic>
      <p:pic>
        <p:nvPicPr>
          <p:cNvPr id="4" name="Picture 3">
            <a:extLst>
              <a:ext uri="{FF2B5EF4-FFF2-40B4-BE49-F238E27FC236}">
                <a16:creationId xmlns:a16="http://schemas.microsoft.com/office/drawing/2014/main" id="{9D0A1B20-D9CA-7783-32BF-CD17AAC2E752}"/>
              </a:ext>
            </a:extLst>
          </p:cNvPr>
          <p:cNvPicPr>
            <a:picLocks noChangeAspect="1"/>
          </p:cNvPicPr>
          <p:nvPr/>
        </p:nvPicPr>
        <p:blipFill>
          <a:blip r:embed="rId3"/>
          <a:stretch>
            <a:fillRect/>
          </a:stretch>
        </p:blipFill>
        <p:spPr>
          <a:xfrm>
            <a:off x="33210" y="362693"/>
            <a:ext cx="5412029" cy="6384897"/>
          </a:xfrm>
          <a:prstGeom prst="rect">
            <a:avLst/>
          </a:prstGeom>
        </p:spPr>
      </p:pic>
      <p:pic>
        <p:nvPicPr>
          <p:cNvPr id="7" name="Picture 6" descr="A bird standing on a branch&#10;&#10;AI-generated content may be incorrect.">
            <a:extLst>
              <a:ext uri="{FF2B5EF4-FFF2-40B4-BE49-F238E27FC236}">
                <a16:creationId xmlns:a16="http://schemas.microsoft.com/office/drawing/2014/main" id="{4514044E-6AD3-B700-E064-3334336BE520}"/>
              </a:ext>
            </a:extLst>
          </p:cNvPr>
          <p:cNvPicPr>
            <a:picLocks noChangeAspect="1"/>
          </p:cNvPicPr>
          <p:nvPr/>
        </p:nvPicPr>
        <p:blipFill>
          <a:blip r:embed="rId4"/>
          <a:stretch>
            <a:fillRect/>
          </a:stretch>
        </p:blipFill>
        <p:spPr>
          <a:xfrm>
            <a:off x="8802095" y="181346"/>
            <a:ext cx="2822714" cy="2143222"/>
          </a:xfrm>
          <a:prstGeom prst="rect">
            <a:avLst/>
          </a:prstGeom>
        </p:spPr>
      </p:pic>
      <p:pic>
        <p:nvPicPr>
          <p:cNvPr id="10" name="Picture 9" descr="A yellow and black bird on a branch&#10;&#10;AI-generated content may be incorrect.">
            <a:extLst>
              <a:ext uri="{FF2B5EF4-FFF2-40B4-BE49-F238E27FC236}">
                <a16:creationId xmlns:a16="http://schemas.microsoft.com/office/drawing/2014/main" id="{803E0BBD-A388-816C-D533-A43BA1D08906}"/>
              </a:ext>
            </a:extLst>
          </p:cNvPr>
          <p:cNvPicPr>
            <a:picLocks noChangeAspect="1"/>
          </p:cNvPicPr>
          <p:nvPr/>
        </p:nvPicPr>
        <p:blipFill>
          <a:blip r:embed="rId5"/>
          <a:stretch>
            <a:fillRect/>
          </a:stretch>
        </p:blipFill>
        <p:spPr>
          <a:xfrm>
            <a:off x="8728388" y="3816625"/>
            <a:ext cx="3141290" cy="2255103"/>
          </a:xfrm>
          <a:prstGeom prst="rect">
            <a:avLst/>
          </a:prstGeom>
        </p:spPr>
      </p:pic>
      <p:pic>
        <p:nvPicPr>
          <p:cNvPr id="14" name="Picture 13" descr="A bird sitting on a branch&#10;&#10;AI-generated content may be incorrect.">
            <a:extLst>
              <a:ext uri="{FF2B5EF4-FFF2-40B4-BE49-F238E27FC236}">
                <a16:creationId xmlns:a16="http://schemas.microsoft.com/office/drawing/2014/main" id="{82BA4756-4FB6-A42F-FCF7-20C4C7807788}"/>
              </a:ext>
            </a:extLst>
          </p:cNvPr>
          <p:cNvPicPr>
            <a:picLocks noChangeAspect="1"/>
          </p:cNvPicPr>
          <p:nvPr/>
        </p:nvPicPr>
        <p:blipFill>
          <a:blip r:embed="rId6"/>
          <a:stretch>
            <a:fillRect/>
          </a:stretch>
        </p:blipFill>
        <p:spPr>
          <a:xfrm>
            <a:off x="5761011" y="1614114"/>
            <a:ext cx="2896476" cy="2596101"/>
          </a:xfrm>
          <a:prstGeom prst="rect">
            <a:avLst/>
          </a:prstGeom>
        </p:spPr>
      </p:pic>
    </p:spTree>
    <p:extLst>
      <p:ext uri="{BB962C8B-B14F-4D97-AF65-F5344CB8AC3E}">
        <p14:creationId xmlns:p14="http://schemas.microsoft.com/office/powerpoint/2010/main" val="2641319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129C6-FB0A-362D-333F-A791B7755599}"/>
              </a:ext>
            </a:extLst>
          </p:cNvPr>
          <p:cNvSpPr>
            <a:spLocks noGrp="1"/>
          </p:cNvSpPr>
          <p:nvPr>
            <p:ph type="title"/>
          </p:nvPr>
        </p:nvSpPr>
        <p:spPr>
          <a:xfrm>
            <a:off x="595884" y="182880"/>
            <a:ext cx="11000232" cy="713232"/>
          </a:xfrm>
        </p:spPr>
        <p:txBody>
          <a:bodyPr anchor="ctr">
            <a:normAutofit/>
          </a:bodyPr>
          <a:lstStyle/>
          <a:p>
            <a:r>
              <a:rPr lang="en-US" sz="3400" b="0" i="0" u="none" strike="noStrike" baseline="0" dirty="0"/>
              <a:t>DOCUMENTING PRIORITY AND SENSITIVE SPECIES</a:t>
            </a:r>
            <a:endParaRPr lang="en-US" sz="3400" dirty="0"/>
          </a:p>
        </p:txBody>
      </p:sp>
      <p:sp>
        <p:nvSpPr>
          <p:cNvPr id="3" name="Content Placeholder 2">
            <a:extLst>
              <a:ext uri="{FF2B5EF4-FFF2-40B4-BE49-F238E27FC236}">
                <a16:creationId xmlns:a16="http://schemas.microsoft.com/office/drawing/2014/main" id="{207F92EF-4ADD-9E14-964D-65858FA24C11}"/>
              </a:ext>
            </a:extLst>
          </p:cNvPr>
          <p:cNvSpPr>
            <a:spLocks noGrp="1"/>
          </p:cNvSpPr>
          <p:nvPr>
            <p:ph sz="half" idx="1"/>
          </p:nvPr>
        </p:nvSpPr>
        <p:spPr>
          <a:xfrm>
            <a:off x="303623" y="1008280"/>
            <a:ext cx="5254340" cy="5043512"/>
          </a:xfrm>
          <a:ln w="28575">
            <a:solidFill>
              <a:schemeClr val="tx1"/>
            </a:solidFill>
          </a:ln>
        </p:spPr>
        <p:txBody>
          <a:bodyPr>
            <a:noAutofit/>
          </a:bodyPr>
          <a:lstStyle/>
          <a:p>
            <a:pPr marL="0" indent="0">
              <a:lnSpc>
                <a:spcPct val="90000"/>
              </a:lnSpc>
              <a:buNone/>
            </a:pPr>
            <a:r>
              <a:rPr lang="en-US" sz="1600" b="1" dirty="0">
                <a:latin typeface="Calibri" panose="020F0502020204030204" pitchFamily="34" charset="0"/>
                <a:ea typeface="Calibri" panose="020F0502020204030204" pitchFamily="34" charset="0"/>
                <a:cs typeface="Calibri" panose="020F0502020204030204" pitchFamily="34" charset="0"/>
              </a:rPr>
              <a:t>If you observe a priority species, please:</a:t>
            </a:r>
          </a:p>
          <a:p>
            <a:pPr marL="0" indent="0">
              <a:lnSpc>
                <a:spcPct val="90000"/>
              </a:lnSpc>
              <a:buNone/>
            </a:pPr>
            <a:r>
              <a:rPr lang="en-US" sz="1600" b="1" dirty="0">
                <a:latin typeface="Calibri" panose="020F0502020204030204" pitchFamily="34" charset="0"/>
                <a:ea typeface="Calibri" panose="020F0502020204030204" pitchFamily="34" charset="0"/>
                <a:cs typeface="Calibri" panose="020F0502020204030204" pitchFamily="34" charset="0"/>
              </a:rPr>
              <a:t>1. Prioritize attempts to confirm breeding for the species in the block.</a:t>
            </a:r>
          </a:p>
          <a:p>
            <a:pPr marL="0" indent="0">
              <a:lnSpc>
                <a:spcPct val="90000"/>
              </a:lnSpc>
              <a:buNone/>
            </a:pPr>
            <a:r>
              <a:rPr lang="en-US" sz="1600" b="1" dirty="0">
                <a:latin typeface="Calibri" panose="020F0502020204030204" pitchFamily="34" charset="0"/>
                <a:ea typeface="Calibri" panose="020F0502020204030204" pitchFamily="34" charset="0"/>
                <a:cs typeface="Calibri" panose="020F0502020204030204" pitchFamily="34" charset="0"/>
              </a:rPr>
              <a:t>2. Provide additional information for the species in the species comments in your eBird checklist.</a:t>
            </a:r>
          </a:p>
          <a:p>
            <a:pPr marL="457200" lvl="1" indent="0">
              <a:lnSpc>
                <a:spcPct val="90000"/>
              </a:lnSpc>
              <a:buNone/>
            </a:pPr>
            <a:r>
              <a:rPr lang="en-US" sz="1600" b="1" dirty="0">
                <a:latin typeface="Calibri" panose="020F0502020204030204" pitchFamily="34" charset="0"/>
                <a:ea typeface="Calibri" panose="020F0502020204030204" pitchFamily="34" charset="0"/>
                <a:cs typeface="Calibri" panose="020F0502020204030204" pitchFamily="34" charset="0"/>
              </a:rPr>
              <a:t>• All priority species – Provide a specific location* of the bird and/or nest</a:t>
            </a:r>
          </a:p>
          <a:p>
            <a:pPr marL="457200" lvl="1" indent="0">
              <a:lnSpc>
                <a:spcPct val="90000"/>
              </a:lnSpc>
              <a:buNone/>
            </a:pPr>
            <a:r>
              <a:rPr lang="en-US" sz="1600" b="1" dirty="0">
                <a:latin typeface="Calibri" panose="020F0502020204030204" pitchFamily="34" charset="0"/>
                <a:ea typeface="Calibri" panose="020F0502020204030204" pitchFamily="34" charset="0"/>
                <a:cs typeface="Calibri" panose="020F0502020204030204" pitchFamily="34" charset="0"/>
              </a:rPr>
              <a:t>• You may also provide a brief description of the habitat, how you identified the bird, and details of nests (e.g., height above ground, species of tree/shrub, number of eggs/young present)</a:t>
            </a:r>
          </a:p>
          <a:p>
            <a:pPr marL="457200" lvl="1" indent="0">
              <a:lnSpc>
                <a:spcPct val="90000"/>
              </a:lnSpc>
              <a:buNone/>
            </a:pPr>
            <a:r>
              <a:rPr lang="en-US" sz="1600" b="1" dirty="0">
                <a:latin typeface="Calibri" panose="020F0502020204030204" pitchFamily="34" charset="0"/>
                <a:ea typeface="Calibri" panose="020F0502020204030204" pitchFamily="34" charset="0"/>
                <a:cs typeface="Calibri" panose="020F0502020204030204" pitchFamily="34" charset="0"/>
              </a:rPr>
              <a:t>• If possible, submit a photo or audio file</a:t>
            </a:r>
          </a:p>
          <a:p>
            <a:pPr marL="0" indent="0">
              <a:lnSpc>
                <a:spcPct val="90000"/>
              </a:lnSpc>
              <a:buNone/>
            </a:pPr>
            <a:r>
              <a:rPr lang="en-US" sz="1600" b="1" dirty="0">
                <a:latin typeface="Calibri" panose="020F0502020204030204" pitchFamily="34" charset="0"/>
                <a:ea typeface="Calibri" panose="020F0502020204030204" pitchFamily="34" charset="0"/>
                <a:cs typeface="Calibri" panose="020F0502020204030204" pitchFamily="34" charset="0"/>
              </a:rPr>
              <a:t>3. Colonial nesters – Provide the number of nests. *If you have concerns about providing a precise location, follow the guidelines for Sensitive Species.</a:t>
            </a:r>
          </a:p>
          <a:p>
            <a:pPr marL="0" indent="0">
              <a:lnSpc>
                <a:spcPct val="90000"/>
              </a:lnSpc>
              <a:buNone/>
            </a:pPr>
            <a:r>
              <a:rPr lang="en-US" sz="1600" b="1" i="1" dirty="0">
                <a:latin typeface="Calibri" panose="020F0502020204030204" pitchFamily="34" charset="0"/>
                <a:ea typeface="Calibri" panose="020F0502020204030204" pitchFamily="34" charset="0"/>
                <a:cs typeface="Calibri" panose="020F0502020204030204" pitchFamily="34" charset="0"/>
              </a:rPr>
              <a:t>Note: If you find a species that is not included on the Breeding Guidelines Chart (i.e., a new or historical breeding species), please treat it as a priority species.</a:t>
            </a:r>
          </a:p>
        </p:txBody>
      </p:sp>
      <p:sp>
        <p:nvSpPr>
          <p:cNvPr id="7" name="Slide Number Placeholder 6">
            <a:extLst>
              <a:ext uri="{FF2B5EF4-FFF2-40B4-BE49-F238E27FC236}">
                <a16:creationId xmlns:a16="http://schemas.microsoft.com/office/drawing/2014/main" id="{86123BD7-450F-4292-9454-F6994BB2A87B}"/>
              </a:ext>
            </a:extLst>
          </p:cNvPr>
          <p:cNvSpPr>
            <a:spLocks noGrp="1"/>
          </p:cNvSpPr>
          <p:nvPr>
            <p:ph type="sldNum" sz="quarter" idx="12"/>
          </p:nvPr>
        </p:nvSpPr>
        <p:spPr>
          <a:xfrm>
            <a:off x="5926836" y="6327648"/>
            <a:ext cx="338328" cy="338328"/>
          </a:xfrm>
        </p:spPr>
        <p:txBody>
          <a:bodyPr anchor="ctr">
            <a:normAutofit/>
          </a:bodyPr>
          <a:lstStyle/>
          <a:p>
            <a:pPr>
              <a:spcAft>
                <a:spcPts val="600"/>
              </a:spcAft>
            </a:pPr>
            <a:fld id="{B776CE9F-4BD8-A748-847B-B97BB3C5BACA}" type="slidenum">
              <a:rPr lang="en-US" smtClean="0"/>
              <a:pPr>
                <a:spcAft>
                  <a:spcPts val="600"/>
                </a:spcAft>
              </a:pPr>
              <a:t>26</a:t>
            </a:fld>
            <a:endParaRPr lang="en-US"/>
          </a:p>
        </p:txBody>
      </p:sp>
      <p:pic>
        <p:nvPicPr>
          <p:cNvPr id="11" name="Picture 10">
            <a:extLst>
              <a:ext uri="{FF2B5EF4-FFF2-40B4-BE49-F238E27FC236}">
                <a16:creationId xmlns:a16="http://schemas.microsoft.com/office/drawing/2014/main" id="{8426B95C-147A-729A-089E-919D6FE05F0B}"/>
              </a:ext>
            </a:extLst>
          </p:cNvPr>
          <p:cNvPicPr>
            <a:picLocks noChangeAspect="1"/>
          </p:cNvPicPr>
          <p:nvPr/>
        </p:nvPicPr>
        <p:blipFill>
          <a:blip r:embed="rId2"/>
          <a:stretch>
            <a:fillRect/>
          </a:stretch>
        </p:blipFill>
        <p:spPr>
          <a:xfrm>
            <a:off x="5799592" y="1327868"/>
            <a:ext cx="6167809" cy="4404337"/>
          </a:xfrm>
          <a:prstGeom prst="rect">
            <a:avLst/>
          </a:prstGeom>
        </p:spPr>
      </p:pic>
      <p:sp>
        <p:nvSpPr>
          <p:cNvPr id="12" name="Star: 5 Points 11">
            <a:extLst>
              <a:ext uri="{FF2B5EF4-FFF2-40B4-BE49-F238E27FC236}">
                <a16:creationId xmlns:a16="http://schemas.microsoft.com/office/drawing/2014/main" id="{89C873A6-CDE4-EFC0-E869-3DA794B1C47B}"/>
              </a:ext>
            </a:extLst>
          </p:cNvPr>
          <p:cNvSpPr/>
          <p:nvPr/>
        </p:nvSpPr>
        <p:spPr>
          <a:xfrm>
            <a:off x="9095148" y="1723445"/>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2516338-4017-7923-10A7-AB2F5D1EF39E}"/>
              </a:ext>
            </a:extLst>
          </p:cNvPr>
          <p:cNvSpPr/>
          <p:nvPr/>
        </p:nvSpPr>
        <p:spPr>
          <a:xfrm>
            <a:off x="11067071" y="1723444"/>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7A0423D2-16BF-1FAA-CC09-7AEA19EA418D}"/>
              </a:ext>
            </a:extLst>
          </p:cNvPr>
          <p:cNvSpPr/>
          <p:nvPr/>
        </p:nvSpPr>
        <p:spPr>
          <a:xfrm>
            <a:off x="7402846" y="2496046"/>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F2B70061-C020-DC38-22D1-2E1F8972C0A2}"/>
              </a:ext>
            </a:extLst>
          </p:cNvPr>
          <p:cNvSpPr/>
          <p:nvPr/>
        </p:nvSpPr>
        <p:spPr>
          <a:xfrm>
            <a:off x="8620719" y="3649635"/>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8A5CA467-2F44-C4CB-9968-9C1D62779CF3}"/>
              </a:ext>
            </a:extLst>
          </p:cNvPr>
          <p:cNvSpPr/>
          <p:nvPr/>
        </p:nvSpPr>
        <p:spPr>
          <a:xfrm>
            <a:off x="8549158" y="3808662"/>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92178D35-F781-0964-FAA4-CF6ADDED8F0E}"/>
              </a:ext>
            </a:extLst>
          </p:cNvPr>
          <p:cNvSpPr/>
          <p:nvPr/>
        </p:nvSpPr>
        <p:spPr>
          <a:xfrm>
            <a:off x="9524519" y="4442791"/>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A6F01B40-44B3-8BA5-6424-DA74A852EAA4}"/>
              </a:ext>
            </a:extLst>
          </p:cNvPr>
          <p:cNvSpPr/>
          <p:nvPr/>
        </p:nvSpPr>
        <p:spPr>
          <a:xfrm>
            <a:off x="6876734" y="5892765"/>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FC57F1D-1F95-5E25-389F-794BDC9CC4C0}"/>
              </a:ext>
            </a:extLst>
          </p:cNvPr>
          <p:cNvSpPr txBox="1"/>
          <p:nvPr/>
        </p:nvSpPr>
        <p:spPr>
          <a:xfrm>
            <a:off x="7019857" y="5787612"/>
            <a:ext cx="3482671" cy="369332"/>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Confirmed Year 1-Franklin Co.</a:t>
            </a:r>
          </a:p>
        </p:txBody>
      </p:sp>
    </p:spTree>
    <p:extLst>
      <p:ext uri="{BB962C8B-B14F-4D97-AF65-F5344CB8AC3E}">
        <p14:creationId xmlns:p14="http://schemas.microsoft.com/office/powerpoint/2010/main" val="2943864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F5566-8BD3-19DD-1493-1F01C9D17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E9BA8-2FE1-A42B-FAB8-A3A92C44EB74}"/>
              </a:ext>
            </a:extLst>
          </p:cNvPr>
          <p:cNvSpPr>
            <a:spLocks noGrp="1"/>
          </p:cNvSpPr>
          <p:nvPr>
            <p:ph type="title"/>
          </p:nvPr>
        </p:nvSpPr>
        <p:spPr>
          <a:xfrm>
            <a:off x="87466" y="143749"/>
            <a:ext cx="4786684" cy="1600200"/>
          </a:xfrm>
        </p:spPr>
        <p:txBody>
          <a:bodyPr anchor="b">
            <a:normAutofit/>
          </a:bodyPr>
          <a:lstStyle/>
          <a:p>
            <a:pPr marL="0" marR="0">
              <a:spcAft>
                <a:spcPts val="800"/>
              </a:spcAft>
            </a:pPr>
            <a:r>
              <a:rPr lang="en-US" sz="2700" b="1" u="sng" kern="100" dirty="0">
                <a:effectLst/>
              </a:rPr>
              <a:t>Franklin County Atlas Blocks that need help: 0-10 species coded</a:t>
            </a:r>
            <a:endParaRPr lang="en-US" sz="2700" kern="100" dirty="0">
              <a:effectLst/>
            </a:endParaRPr>
          </a:p>
        </p:txBody>
      </p:sp>
      <p:sp>
        <p:nvSpPr>
          <p:cNvPr id="11" name="Footer Placeholder 10">
            <a:extLst>
              <a:ext uri="{FF2B5EF4-FFF2-40B4-BE49-F238E27FC236}">
                <a16:creationId xmlns:a16="http://schemas.microsoft.com/office/drawing/2014/main" id="{F8856570-CEE0-9772-A2DD-76C28DE947E1}"/>
              </a:ext>
            </a:extLst>
          </p:cNvPr>
          <p:cNvSpPr>
            <a:spLocks noGrp="1"/>
          </p:cNvSpPr>
          <p:nvPr>
            <p:ph type="ftr" sz="quarter" idx="11"/>
          </p:nvPr>
        </p:nvSpPr>
        <p:spPr>
          <a:xfrm>
            <a:off x="484632" y="6327648"/>
            <a:ext cx="1517904" cy="274320"/>
          </a:xfrm>
        </p:spPr>
        <p:txBody>
          <a:bodyPr anchor="ctr">
            <a:normAutofit/>
          </a:bodyPr>
          <a:lstStyle/>
          <a:p>
            <a:pPr>
              <a:spcAft>
                <a:spcPts val="600"/>
              </a:spcAft>
            </a:pPr>
            <a:r>
              <a:rPr lang="en-US" dirty="0"/>
              <a:t>PBA3 - Franklin</a:t>
            </a:r>
          </a:p>
        </p:txBody>
      </p:sp>
      <p:sp>
        <p:nvSpPr>
          <p:cNvPr id="12" name="Slide Number Placeholder 11">
            <a:extLst>
              <a:ext uri="{FF2B5EF4-FFF2-40B4-BE49-F238E27FC236}">
                <a16:creationId xmlns:a16="http://schemas.microsoft.com/office/drawing/2014/main" id="{FA53143C-627C-0110-BB96-BF363838AD7E}"/>
              </a:ext>
            </a:extLst>
          </p:cNvPr>
          <p:cNvSpPr>
            <a:spLocks noGrp="1"/>
          </p:cNvSpPr>
          <p:nvPr>
            <p:ph type="sldNum" sz="quarter" idx="12"/>
          </p:nvPr>
        </p:nvSpPr>
        <p:spPr>
          <a:xfrm>
            <a:off x="5926836" y="6327648"/>
            <a:ext cx="338328" cy="338328"/>
          </a:xfrm>
        </p:spPr>
        <p:txBody>
          <a:bodyPr anchor="ctr">
            <a:normAutofit/>
          </a:bodyPr>
          <a:lstStyle/>
          <a:p>
            <a:pPr>
              <a:spcAft>
                <a:spcPts val="600"/>
              </a:spcAft>
            </a:pPr>
            <a:fld id="{B776CE9F-4BD8-A748-847B-B97BB3C5BACA}" type="slidenum">
              <a:rPr lang="en-US" smtClean="0"/>
              <a:pPr>
                <a:spcAft>
                  <a:spcPts val="600"/>
                </a:spcAft>
              </a:pPr>
              <a:t>27</a:t>
            </a:fld>
            <a:endParaRPr lang="en-US"/>
          </a:p>
        </p:txBody>
      </p:sp>
      <p:pic>
        <p:nvPicPr>
          <p:cNvPr id="5" name="Picture 4" descr="A map of a state&#10;&#10;Description automatically generated">
            <a:extLst>
              <a:ext uri="{FF2B5EF4-FFF2-40B4-BE49-F238E27FC236}">
                <a16:creationId xmlns:a16="http://schemas.microsoft.com/office/drawing/2014/main" id="{B5FF92DD-336E-84B6-1626-68DDAE66B0DB}"/>
              </a:ext>
            </a:extLst>
          </p:cNvPr>
          <p:cNvPicPr>
            <a:picLocks noChangeAspect="1"/>
          </p:cNvPicPr>
          <p:nvPr/>
        </p:nvPicPr>
        <p:blipFill>
          <a:blip r:embed="rId2"/>
          <a:stretch>
            <a:fillRect/>
          </a:stretch>
        </p:blipFill>
        <p:spPr>
          <a:xfrm>
            <a:off x="5144494" y="96607"/>
            <a:ext cx="6562874" cy="6612469"/>
          </a:xfrm>
          <a:prstGeom prst="rect">
            <a:avLst/>
          </a:prstGeom>
          <a:noFill/>
        </p:spPr>
      </p:pic>
      <p:sp>
        <p:nvSpPr>
          <p:cNvPr id="6" name="Star: 5 Points 5">
            <a:extLst>
              <a:ext uri="{FF2B5EF4-FFF2-40B4-BE49-F238E27FC236}">
                <a16:creationId xmlns:a16="http://schemas.microsoft.com/office/drawing/2014/main" id="{9B56206D-F1F5-BF0F-5A6C-64DF3E3E3A56}"/>
              </a:ext>
            </a:extLst>
          </p:cNvPr>
          <p:cNvSpPr/>
          <p:nvPr/>
        </p:nvSpPr>
        <p:spPr>
          <a:xfrm>
            <a:off x="7577593" y="5367129"/>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704E3E9B-C2A7-E49B-A4ED-2530026CF1CA}"/>
              </a:ext>
            </a:extLst>
          </p:cNvPr>
          <p:cNvSpPr/>
          <p:nvPr/>
        </p:nvSpPr>
        <p:spPr>
          <a:xfrm>
            <a:off x="10910515" y="4516339"/>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5B2B36C5-4C00-D28E-A7B0-1789FB6099FD}"/>
              </a:ext>
            </a:extLst>
          </p:cNvPr>
          <p:cNvSpPr/>
          <p:nvPr/>
        </p:nvSpPr>
        <p:spPr>
          <a:xfrm>
            <a:off x="6628190" y="5369778"/>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CCA6D6F4-95D3-EDD7-F745-84CD1B8510D3}"/>
              </a:ext>
            </a:extLst>
          </p:cNvPr>
          <p:cNvSpPr/>
          <p:nvPr/>
        </p:nvSpPr>
        <p:spPr>
          <a:xfrm>
            <a:off x="7614699" y="4059139"/>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C3C7EFD5-D5C3-F1F6-E069-8E237FEB6270}"/>
              </a:ext>
            </a:extLst>
          </p:cNvPr>
          <p:cNvSpPr/>
          <p:nvPr/>
        </p:nvSpPr>
        <p:spPr>
          <a:xfrm>
            <a:off x="8099911" y="1404729"/>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2C4D52E3-C0CD-55C0-42F2-5609C2C10844}"/>
              </a:ext>
            </a:extLst>
          </p:cNvPr>
          <p:cNvSpPr/>
          <p:nvPr/>
        </p:nvSpPr>
        <p:spPr>
          <a:xfrm>
            <a:off x="9621078" y="4968239"/>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49C599BB-CDF1-6A75-B65A-270E261645A8}"/>
              </a:ext>
            </a:extLst>
          </p:cNvPr>
          <p:cNvSpPr/>
          <p:nvPr/>
        </p:nvSpPr>
        <p:spPr>
          <a:xfrm>
            <a:off x="9621078" y="4516339"/>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38FDABB3-FE21-3CEC-5FA4-F3F3966518C3}"/>
              </a:ext>
            </a:extLst>
          </p:cNvPr>
          <p:cNvSpPr/>
          <p:nvPr/>
        </p:nvSpPr>
        <p:spPr>
          <a:xfrm>
            <a:off x="8101235" y="1898373"/>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A1A6CAA6-55E2-1490-1E8D-DD64B178CE37}"/>
              </a:ext>
            </a:extLst>
          </p:cNvPr>
          <p:cNvSpPr/>
          <p:nvPr/>
        </p:nvSpPr>
        <p:spPr>
          <a:xfrm>
            <a:off x="9127195" y="5127266"/>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44D92469-714D-EFA0-670F-EE0A1ACD9569}"/>
              </a:ext>
            </a:extLst>
          </p:cNvPr>
          <p:cNvSpPr/>
          <p:nvPr/>
        </p:nvSpPr>
        <p:spPr>
          <a:xfrm>
            <a:off x="8658308" y="1404729"/>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5FA4D945-9A0E-195C-40F7-7FE3EE4EEE49}"/>
              </a:ext>
            </a:extLst>
          </p:cNvPr>
          <p:cNvSpPr/>
          <p:nvPr/>
        </p:nvSpPr>
        <p:spPr>
          <a:xfrm>
            <a:off x="8619875" y="943849"/>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87F49FE4-CE68-C912-6599-B3ECB8E5245C}"/>
              </a:ext>
            </a:extLst>
          </p:cNvPr>
          <p:cNvSpPr/>
          <p:nvPr/>
        </p:nvSpPr>
        <p:spPr>
          <a:xfrm>
            <a:off x="8658307" y="512128"/>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6397B109-012F-1FE0-8D55-7BD6625B5501}"/>
              </a:ext>
            </a:extLst>
          </p:cNvPr>
          <p:cNvSpPr/>
          <p:nvPr/>
        </p:nvSpPr>
        <p:spPr>
          <a:xfrm>
            <a:off x="6556628" y="5829231"/>
            <a:ext cx="143123" cy="15902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erson standing in a forest&#10;&#10;AI-generated content may be incorrect.">
            <a:extLst>
              <a:ext uri="{FF2B5EF4-FFF2-40B4-BE49-F238E27FC236}">
                <a16:creationId xmlns:a16="http://schemas.microsoft.com/office/drawing/2014/main" id="{332DA20E-7213-6C28-3040-619F8F34BD1C}"/>
              </a:ext>
            </a:extLst>
          </p:cNvPr>
          <p:cNvPicPr>
            <a:picLocks noChangeAspect="1"/>
          </p:cNvPicPr>
          <p:nvPr/>
        </p:nvPicPr>
        <p:blipFill>
          <a:blip r:embed="rId3"/>
          <a:stretch>
            <a:fillRect/>
          </a:stretch>
        </p:blipFill>
        <p:spPr>
          <a:xfrm>
            <a:off x="850790" y="1937812"/>
            <a:ext cx="3268788" cy="4358383"/>
          </a:xfrm>
          <a:prstGeom prst="rect">
            <a:avLst/>
          </a:prstGeom>
        </p:spPr>
      </p:pic>
    </p:spTree>
    <p:extLst>
      <p:ext uri="{BB962C8B-B14F-4D97-AF65-F5344CB8AC3E}">
        <p14:creationId xmlns:p14="http://schemas.microsoft.com/office/powerpoint/2010/main" val="2927456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D61FEC5B-5DE0-B64D-4AD3-67DFA248683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DD3C70-5510-4C58-EEB3-E5161625D979}"/>
              </a:ext>
            </a:extLst>
          </p:cNvPr>
          <p:cNvSpPr txBox="1"/>
          <p:nvPr/>
        </p:nvSpPr>
        <p:spPr>
          <a:xfrm>
            <a:off x="746835" y="229255"/>
            <a:ext cx="4754213" cy="646331"/>
          </a:xfrm>
          <a:prstGeom prst="rect">
            <a:avLst/>
          </a:prstGeom>
          <a:noFill/>
          <a:ln w="28575">
            <a:solidFill>
              <a:srgbClr val="00B0F0"/>
            </a:solidFill>
          </a:ln>
        </p:spPr>
        <p:txBody>
          <a:bodyPr wrap="square" rtlCol="0">
            <a:spAutoFit/>
          </a:bodyPr>
          <a:lstStyle/>
          <a:p>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Clear Spring NW-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-not many access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Shrimpstown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 Mountain side dr (end)</a:t>
            </a:r>
            <a:endParaRPr lang="en-US" dirty="0"/>
          </a:p>
        </p:txBody>
      </p:sp>
      <p:pic>
        <p:nvPicPr>
          <p:cNvPr id="4" name="Picture 3">
            <a:extLst>
              <a:ext uri="{FF2B5EF4-FFF2-40B4-BE49-F238E27FC236}">
                <a16:creationId xmlns:a16="http://schemas.microsoft.com/office/drawing/2014/main" id="{271069AE-2F5B-82DE-7B55-2BD56F8BC216}"/>
              </a:ext>
            </a:extLst>
          </p:cNvPr>
          <p:cNvPicPr>
            <a:picLocks noChangeAspect="1"/>
          </p:cNvPicPr>
          <p:nvPr/>
        </p:nvPicPr>
        <p:blipFill>
          <a:blip r:embed="rId2"/>
          <a:stretch>
            <a:fillRect/>
          </a:stretch>
        </p:blipFill>
        <p:spPr>
          <a:xfrm>
            <a:off x="225039" y="1283785"/>
            <a:ext cx="5701798" cy="5140390"/>
          </a:xfrm>
          <a:prstGeom prst="rect">
            <a:avLst/>
          </a:prstGeom>
        </p:spPr>
      </p:pic>
      <p:sp>
        <p:nvSpPr>
          <p:cNvPr id="5" name="TextBox 4">
            <a:extLst>
              <a:ext uri="{FF2B5EF4-FFF2-40B4-BE49-F238E27FC236}">
                <a16:creationId xmlns:a16="http://schemas.microsoft.com/office/drawing/2014/main" id="{B9DB4569-4781-CAB2-F003-17BEC9B88F21}"/>
              </a:ext>
            </a:extLst>
          </p:cNvPr>
          <p:cNvSpPr txBox="1"/>
          <p:nvPr/>
        </p:nvSpPr>
        <p:spPr>
          <a:xfrm>
            <a:off x="6929493" y="229255"/>
            <a:ext cx="4114207" cy="646331"/>
          </a:xfrm>
          <a:prstGeom prst="rect">
            <a:avLst/>
          </a:prstGeom>
          <a:noFill/>
          <a:ln w="28575">
            <a:solidFill>
              <a:srgbClr val="00B0F0"/>
            </a:solidFill>
          </a:ln>
        </p:spPr>
        <p:txBody>
          <a:bodyPr wrap="square" rtlCol="0">
            <a:spAutoFit/>
          </a:bodyPr>
          <a:lstStyle/>
          <a:p>
            <a:r>
              <a:rPr lang="en-US" sz="1800" b="1" kern="100" dirty="0">
                <a:effectLst/>
                <a:latin typeface="Aptos" panose="020B0004020202020204" pitchFamily="34" charset="0"/>
                <a:ea typeface="Aptos" panose="020B0004020202020204" pitchFamily="34" charset="0"/>
                <a:cs typeface="Times New Roman" panose="02020603050405020304" pitchFamily="18" charset="0"/>
              </a:rPr>
              <a:t>Greencastle CE-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Clay </a:t>
            </a:r>
            <a:r>
              <a:rPr lang="en-US" kern="100" dirty="0">
                <a:latin typeface="Aptos" panose="020B0004020202020204" pitchFamily="34" charset="0"/>
                <a:ea typeface="Aptos" panose="020B0004020202020204" pitchFamily="34" charset="0"/>
                <a:cs typeface="Times New Roman" panose="02020603050405020304" pitchFamily="18" charset="0"/>
              </a:rPr>
              <a: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ill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Grindstone </a:t>
            </a:r>
            <a:r>
              <a:rPr lang="en-US" kern="100" dirty="0">
                <a:latin typeface="Aptos" panose="020B0004020202020204" pitchFamily="34" charset="0"/>
                <a:ea typeface="Aptos" panose="020B0004020202020204" pitchFamily="34" charset="0"/>
                <a:cs typeface="Times New Roman" panose="02020603050405020304" pitchFamily="18" charset="0"/>
              </a:rPr>
              <a: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ill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Hades </a:t>
            </a:r>
            <a:r>
              <a:rPr lang="en-US" kern="100" dirty="0">
                <a:latin typeface="Aptos" panose="020B0004020202020204" pitchFamily="34" charset="0"/>
                <a:ea typeface="Aptos" panose="020B0004020202020204" pitchFamily="34" charset="0"/>
                <a:cs typeface="Times New Roman" panose="02020603050405020304" pitchFamily="18" charset="0"/>
              </a:rPr>
              <a:t>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hurch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endParaRPr lang="en-US" dirty="0"/>
          </a:p>
        </p:txBody>
      </p:sp>
      <p:pic>
        <p:nvPicPr>
          <p:cNvPr id="6" name="Picture 5">
            <a:extLst>
              <a:ext uri="{FF2B5EF4-FFF2-40B4-BE49-F238E27FC236}">
                <a16:creationId xmlns:a16="http://schemas.microsoft.com/office/drawing/2014/main" id="{1821AB8B-48D3-A85F-427C-EF405F1ECA04}"/>
              </a:ext>
            </a:extLst>
          </p:cNvPr>
          <p:cNvPicPr>
            <a:picLocks noChangeAspect="1"/>
          </p:cNvPicPr>
          <p:nvPr/>
        </p:nvPicPr>
        <p:blipFill>
          <a:blip r:embed="rId3"/>
          <a:stretch>
            <a:fillRect/>
          </a:stretch>
        </p:blipFill>
        <p:spPr>
          <a:xfrm>
            <a:off x="6199981" y="1283784"/>
            <a:ext cx="5834553" cy="5140391"/>
          </a:xfrm>
          <a:prstGeom prst="rect">
            <a:avLst/>
          </a:prstGeom>
        </p:spPr>
      </p:pic>
    </p:spTree>
    <p:extLst>
      <p:ext uri="{BB962C8B-B14F-4D97-AF65-F5344CB8AC3E}">
        <p14:creationId xmlns:p14="http://schemas.microsoft.com/office/powerpoint/2010/main" val="1139836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5A63BDB7-310F-15A1-5862-0D6B1398A1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7C0509-4375-65C9-AFB7-ECCFD5293859}"/>
              </a:ext>
            </a:extLst>
          </p:cNvPr>
          <p:cNvSpPr txBox="1"/>
          <p:nvPr/>
        </p:nvSpPr>
        <p:spPr>
          <a:xfrm>
            <a:off x="349857" y="229255"/>
            <a:ext cx="5462546" cy="713209"/>
          </a:xfrm>
          <a:prstGeom prst="rect">
            <a:avLst/>
          </a:prstGeom>
          <a:noFill/>
          <a:ln w="28575">
            <a:solidFill>
              <a:srgbClr val="00B0F0"/>
            </a:solidFill>
          </a:ln>
        </p:spPr>
        <p:txBody>
          <a:bodyPr wrap="square" rtlCol="0">
            <a:spAutoFit/>
          </a:bodyPr>
          <a:lstStyle/>
          <a:p>
            <a:pPr marR="0" lvl="0">
              <a:lnSpc>
                <a:spcPct val="115000"/>
              </a:lnSpc>
              <a:spcAft>
                <a:spcPts val="800"/>
              </a:spcAft>
            </a:pP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Doylesburg</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CW-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Coons Rd, Route 75-Path Valley Rd, Goshorn Rd, Doylestown Rd</a:t>
            </a:r>
            <a:endParaRPr lang="en-US" dirty="0"/>
          </a:p>
        </p:txBody>
      </p:sp>
      <p:sp>
        <p:nvSpPr>
          <p:cNvPr id="5" name="TextBox 4">
            <a:extLst>
              <a:ext uri="{FF2B5EF4-FFF2-40B4-BE49-F238E27FC236}">
                <a16:creationId xmlns:a16="http://schemas.microsoft.com/office/drawing/2014/main" id="{55F6A25A-7B43-8087-FAF9-A90100967271}"/>
              </a:ext>
            </a:extLst>
          </p:cNvPr>
          <p:cNvSpPr txBox="1"/>
          <p:nvPr/>
        </p:nvSpPr>
        <p:spPr>
          <a:xfrm>
            <a:off x="6929493" y="229255"/>
            <a:ext cx="4561781" cy="713209"/>
          </a:xfrm>
          <a:prstGeom prst="rect">
            <a:avLst/>
          </a:prstGeom>
          <a:noFill/>
          <a:ln w="28575">
            <a:solidFill>
              <a:srgbClr val="00B0F0"/>
            </a:solidFill>
          </a:ln>
        </p:spPr>
        <p:txBody>
          <a:bodyPr wrap="square" rtlCol="0">
            <a:spAutoFit/>
          </a:bodyPr>
          <a:lstStyle/>
          <a:p>
            <a:pPr marR="0" lvl="0">
              <a:lnSpc>
                <a:spcPct val="115000"/>
              </a:lnSpc>
              <a:spcAft>
                <a:spcPts val="800"/>
              </a:spcAft>
            </a:pP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Doylesburg</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SW-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Amberson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New </a:t>
            </a:r>
            <a:r>
              <a:rPr lang="en-US" kern="100" dirty="0">
                <a:latin typeface="Aptos" panose="020B0004020202020204" pitchFamily="34" charset="0"/>
                <a:ea typeface="Aptos" panose="020B0004020202020204" pitchFamily="34" charset="0"/>
                <a:cs typeface="Times New Roman" panose="02020603050405020304" pitchFamily="18" charset="0"/>
              </a:rPr>
              <a:t>B</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ridge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Cold </a:t>
            </a:r>
            <a:r>
              <a:rPr lang="en-US" kern="100" dirty="0">
                <a:latin typeface="Aptos" panose="020B0004020202020204" pitchFamily="34" charset="0"/>
                <a:ea typeface="Aptos" panose="020B0004020202020204" pitchFamily="34" charset="0"/>
                <a:cs typeface="Times New Roman" panose="02020603050405020304" pitchFamily="18" charset="0"/>
              </a:rPr>
              <a: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pring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Mill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endParaRPr lang="en-US" dirty="0"/>
          </a:p>
        </p:txBody>
      </p:sp>
      <p:pic>
        <p:nvPicPr>
          <p:cNvPr id="2" name="Picture 1" descr="A map of a mountain&#10;&#10;AI-generated content may be incorrect.">
            <a:extLst>
              <a:ext uri="{FF2B5EF4-FFF2-40B4-BE49-F238E27FC236}">
                <a16:creationId xmlns:a16="http://schemas.microsoft.com/office/drawing/2014/main" id="{AAE9A179-9EAD-D9F5-2382-990A91B88FD6}"/>
              </a:ext>
            </a:extLst>
          </p:cNvPr>
          <p:cNvPicPr>
            <a:picLocks noChangeAspect="1"/>
          </p:cNvPicPr>
          <p:nvPr/>
        </p:nvPicPr>
        <p:blipFill>
          <a:blip r:embed="rId2"/>
          <a:stretch>
            <a:fillRect/>
          </a:stretch>
        </p:blipFill>
        <p:spPr>
          <a:xfrm>
            <a:off x="48419" y="1385433"/>
            <a:ext cx="5979421" cy="5157251"/>
          </a:xfrm>
          <a:prstGeom prst="rect">
            <a:avLst/>
          </a:prstGeom>
        </p:spPr>
      </p:pic>
      <p:pic>
        <p:nvPicPr>
          <p:cNvPr id="7" name="Picture 6">
            <a:extLst>
              <a:ext uri="{FF2B5EF4-FFF2-40B4-BE49-F238E27FC236}">
                <a16:creationId xmlns:a16="http://schemas.microsoft.com/office/drawing/2014/main" id="{C1078F14-D4C6-EAE6-0FC7-5C37FFFE0164}"/>
              </a:ext>
            </a:extLst>
          </p:cNvPr>
          <p:cNvPicPr>
            <a:picLocks noChangeAspect="1"/>
          </p:cNvPicPr>
          <p:nvPr/>
        </p:nvPicPr>
        <p:blipFill>
          <a:blip r:embed="rId3"/>
          <a:stretch>
            <a:fillRect/>
          </a:stretch>
        </p:blipFill>
        <p:spPr>
          <a:xfrm>
            <a:off x="6176255" y="1385433"/>
            <a:ext cx="5944115" cy="5188146"/>
          </a:xfrm>
          <a:prstGeom prst="rect">
            <a:avLst/>
          </a:prstGeom>
        </p:spPr>
      </p:pic>
    </p:spTree>
    <p:extLst>
      <p:ext uri="{BB962C8B-B14F-4D97-AF65-F5344CB8AC3E}">
        <p14:creationId xmlns:p14="http://schemas.microsoft.com/office/powerpoint/2010/main" val="44310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A7E1947D-9477-CDB0-7257-76CF528421C7}"/>
              </a:ext>
            </a:extLst>
          </p:cNvPr>
          <p:cNvPicPr>
            <a:picLocks noChangeAspect="1"/>
          </p:cNvPicPr>
          <p:nvPr/>
        </p:nvPicPr>
        <p:blipFill>
          <a:blip r:embed="rId2"/>
          <a:srcRect r="7999" b="-1"/>
          <a:stretch/>
        </p:blipFill>
        <p:spPr>
          <a:xfrm>
            <a:off x="20" y="10"/>
            <a:ext cx="12191980" cy="6857990"/>
          </a:xfrm>
          <a:prstGeom prst="rect">
            <a:avLst/>
          </a:prstGeom>
          <a:noFill/>
        </p:spPr>
      </p:pic>
      <p:sp>
        <p:nvSpPr>
          <p:cNvPr id="14" name="Date Placeholder 3" hidden="1">
            <a:extLst>
              <a:ext uri="{FF2B5EF4-FFF2-40B4-BE49-F238E27FC236}">
                <a16:creationId xmlns:a16="http://schemas.microsoft.com/office/drawing/2014/main" id="{DD32F767-48AE-5822-106A-1F4988720434}"/>
              </a:ext>
            </a:extLst>
          </p:cNvPr>
          <p:cNvSpPr>
            <a:spLocks noGrp="1"/>
          </p:cNvSpPr>
          <p:nvPr>
            <p:ph type="dt" sz="half" idx="10"/>
          </p:nvPr>
        </p:nvSpPr>
        <p:spPr>
          <a:xfrm>
            <a:off x="11055096" y="6327648"/>
            <a:ext cx="758952" cy="274320"/>
          </a:xfrm>
        </p:spPr>
        <p:txBody>
          <a:bodyPr/>
          <a:lstStyle/>
          <a:p>
            <a:pPr>
              <a:spcAft>
                <a:spcPts val="600"/>
              </a:spcAft>
            </a:pPr>
            <a:r>
              <a:rPr lang="en-US"/>
              <a:t>20XX</a:t>
            </a:r>
          </a:p>
        </p:txBody>
      </p:sp>
      <p:sp>
        <p:nvSpPr>
          <p:cNvPr id="18" name="Slide Number Placeholder 5" hidden="1">
            <a:extLst>
              <a:ext uri="{FF2B5EF4-FFF2-40B4-BE49-F238E27FC236}">
                <a16:creationId xmlns:a16="http://schemas.microsoft.com/office/drawing/2014/main" id="{48C4A050-93A7-B091-FC15-824A0AB26D9B}"/>
              </a:ext>
            </a:extLst>
          </p:cNvPr>
          <p:cNvSpPr>
            <a:spLocks noGrp="1"/>
          </p:cNvSpPr>
          <p:nvPr>
            <p:ph type="sldNum" sz="quarter" idx="12"/>
          </p:nvPr>
        </p:nvSpPr>
        <p:spPr>
          <a:xfrm>
            <a:off x="5926836" y="6327648"/>
            <a:ext cx="338328" cy="338328"/>
          </a:xfrm>
        </p:spPr>
        <p:txBody>
          <a:bodyPr/>
          <a:lstStyle/>
          <a:p>
            <a:pPr>
              <a:spcAft>
                <a:spcPts val="600"/>
              </a:spcAft>
            </a:pPr>
            <a:fld id="{B776CE9F-4BD8-A748-847B-B97BB3C5BACA}" type="slidenum">
              <a:rPr lang="en-US" smtClean="0"/>
              <a:pPr>
                <a:spcAft>
                  <a:spcPts val="600"/>
                </a:spcAft>
              </a:pPr>
              <a:t>3</a:t>
            </a:fld>
            <a:endParaRPr lang="en-US"/>
          </a:p>
        </p:txBody>
      </p:sp>
      <p:sp>
        <p:nvSpPr>
          <p:cNvPr id="8" name="TextBox 7">
            <a:extLst>
              <a:ext uri="{FF2B5EF4-FFF2-40B4-BE49-F238E27FC236}">
                <a16:creationId xmlns:a16="http://schemas.microsoft.com/office/drawing/2014/main" id="{791F3641-23B5-9E84-3CEC-25BB4BC93CAA}"/>
              </a:ext>
            </a:extLst>
          </p:cNvPr>
          <p:cNvSpPr txBox="1"/>
          <p:nvPr/>
        </p:nvSpPr>
        <p:spPr>
          <a:xfrm>
            <a:off x="524787" y="811033"/>
            <a:ext cx="3411109" cy="369332"/>
          </a:xfrm>
          <a:prstGeom prst="rect">
            <a:avLst/>
          </a:prstGeom>
          <a:noFill/>
        </p:spPr>
        <p:txBody>
          <a:bodyPr wrap="square" rtlCol="0">
            <a:spAutoFit/>
          </a:bodyPr>
          <a:lstStyle/>
          <a:p>
            <a:r>
              <a:rPr lang="en-US" b="1" dirty="0">
                <a:highlight>
                  <a:srgbClr val="FFFF00"/>
                </a:highlight>
              </a:rPr>
              <a:t>https://ebird.org/atlaspa/home</a:t>
            </a:r>
          </a:p>
        </p:txBody>
      </p:sp>
      <p:sp>
        <p:nvSpPr>
          <p:cNvPr id="9" name="Star: 5 Points 8">
            <a:extLst>
              <a:ext uri="{FF2B5EF4-FFF2-40B4-BE49-F238E27FC236}">
                <a16:creationId xmlns:a16="http://schemas.microsoft.com/office/drawing/2014/main" id="{149F0DC4-B45E-D72E-CC02-911AB78D5D10}"/>
              </a:ext>
            </a:extLst>
          </p:cNvPr>
          <p:cNvSpPr/>
          <p:nvPr/>
        </p:nvSpPr>
        <p:spPr>
          <a:xfrm rot="6457786" flipH="1" flipV="1">
            <a:off x="102975" y="5358108"/>
            <a:ext cx="1588013" cy="137771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B8D3CC86-93C7-6159-D0F6-E2D2FA332777}"/>
              </a:ext>
            </a:extLst>
          </p:cNvPr>
          <p:cNvSpPr/>
          <p:nvPr/>
        </p:nvSpPr>
        <p:spPr>
          <a:xfrm rot="6457786" flipH="1" flipV="1">
            <a:off x="10303510" y="5388677"/>
            <a:ext cx="1588013" cy="137771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894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DFBB4A51-799D-D638-7F42-84449DBDCF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B0E2A5-46FB-9859-EEAA-770554BFA4D5}"/>
              </a:ext>
            </a:extLst>
          </p:cNvPr>
          <p:cNvSpPr txBox="1"/>
          <p:nvPr/>
        </p:nvSpPr>
        <p:spPr>
          <a:xfrm>
            <a:off x="698831" y="229255"/>
            <a:ext cx="4754213" cy="646331"/>
          </a:xfrm>
          <a:prstGeom prst="rect">
            <a:avLst/>
          </a:prstGeom>
          <a:noFill/>
          <a:ln w="28575">
            <a:solidFill>
              <a:srgbClr val="00B0F0"/>
            </a:solidFill>
          </a:ln>
        </p:spPr>
        <p:txBody>
          <a:bodyPr wrap="square" rtlCol="0">
            <a:spAutoFit/>
          </a:bodyPr>
          <a:lstStyle/>
          <a:p>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Fannettsburg</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NE-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Hill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Timmons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pidgeon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hill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mountain green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steck</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endParaRPr lang="en-US" dirty="0"/>
          </a:p>
        </p:txBody>
      </p:sp>
      <p:sp>
        <p:nvSpPr>
          <p:cNvPr id="5" name="TextBox 4">
            <a:extLst>
              <a:ext uri="{FF2B5EF4-FFF2-40B4-BE49-F238E27FC236}">
                <a16:creationId xmlns:a16="http://schemas.microsoft.com/office/drawing/2014/main" id="{5938EA8E-2004-988E-D794-4EDFC6B22E02}"/>
              </a:ext>
            </a:extLst>
          </p:cNvPr>
          <p:cNvSpPr txBox="1"/>
          <p:nvPr/>
        </p:nvSpPr>
        <p:spPr>
          <a:xfrm>
            <a:off x="6929493" y="229255"/>
            <a:ext cx="4114207" cy="646331"/>
          </a:xfrm>
          <a:prstGeom prst="rect">
            <a:avLst/>
          </a:prstGeom>
          <a:noFill/>
          <a:ln w="28575">
            <a:solidFill>
              <a:srgbClr val="00B0F0"/>
            </a:solidFill>
          </a:ln>
        </p:spPr>
        <p:txBody>
          <a:bodyPr wrap="square" rtlCol="0">
            <a:spAutoFit/>
          </a:bodyPr>
          <a:lstStyle/>
          <a:p>
            <a:r>
              <a:rPr lang="en-US" sz="1800" b="1" dirty="0">
                <a:effectLst/>
                <a:latin typeface="Aptos" panose="020B0004020202020204" pitchFamily="34" charset="0"/>
                <a:ea typeface="Aptos" panose="020B0004020202020204" pitchFamily="34" charset="0"/>
                <a:cs typeface="Times New Roman" panose="02020603050405020304" pitchFamily="18" charset="0"/>
              </a:rPr>
              <a:t>Iron Springs NW- </a:t>
            </a:r>
            <a:r>
              <a:rPr lang="en-US" sz="1800" dirty="0">
                <a:effectLst/>
                <a:latin typeface="Aptos" panose="020B0004020202020204" pitchFamily="34" charset="0"/>
                <a:ea typeface="Aptos" panose="020B0004020202020204" pitchFamily="34" charset="0"/>
                <a:cs typeface="Times New Roman" panose="02020603050405020304" pitchFamily="18" charset="0"/>
              </a:rPr>
              <a:t>Carbaugh </a:t>
            </a:r>
            <a:r>
              <a:rPr lang="en-US" sz="18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dirty="0">
                <a:effectLst/>
                <a:latin typeface="Aptos" panose="020B0004020202020204" pitchFamily="34" charset="0"/>
                <a:ea typeface="Aptos" panose="020B0004020202020204" pitchFamily="34" charset="0"/>
                <a:cs typeface="Times New Roman" panose="02020603050405020304" pitchFamily="18" charset="0"/>
              </a:rPr>
              <a:t>, Coral </a:t>
            </a:r>
            <a:r>
              <a:rPr lang="en-US" dirty="0">
                <a:latin typeface="Aptos" panose="020B0004020202020204" pitchFamily="34" charset="0"/>
                <a:ea typeface="Aptos" panose="020B0004020202020204" pitchFamily="34" charset="0"/>
                <a:cs typeface="Times New Roman" panose="02020603050405020304" pitchFamily="18" charset="0"/>
              </a:rPr>
              <a:t>R</a:t>
            </a:r>
            <a:r>
              <a:rPr lang="en-US" sz="1800" dirty="0">
                <a:effectLst/>
                <a:latin typeface="Aptos" panose="020B0004020202020204" pitchFamily="34" charset="0"/>
                <a:ea typeface="Aptos" panose="020B0004020202020204" pitchFamily="34" charset="0"/>
                <a:cs typeface="Times New Roman" panose="02020603050405020304" pitchFamily="18" charset="0"/>
              </a:rPr>
              <a:t>idge </a:t>
            </a:r>
            <a:r>
              <a:rPr lang="en-US" sz="18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dirty="0">
                <a:latin typeface="Aptos" panose="020B0004020202020204" pitchFamily="34" charset="0"/>
                <a:ea typeface="Aptos" panose="020B0004020202020204" pitchFamily="34" charset="0"/>
                <a:cs typeface="Times New Roman" panose="02020603050405020304" pitchFamily="18" charset="0"/>
              </a:rPr>
              <a:t>N</a:t>
            </a:r>
            <a:r>
              <a:rPr lang="en-US" sz="1800" dirty="0">
                <a:effectLst/>
                <a:latin typeface="Aptos" panose="020B0004020202020204" pitchFamily="34" charset="0"/>
                <a:ea typeface="Aptos" panose="020B0004020202020204" pitchFamily="34" charset="0"/>
                <a:cs typeface="Times New Roman" panose="02020603050405020304" pitchFamily="18" charset="0"/>
              </a:rPr>
              <a:t>ewman </a:t>
            </a:r>
            <a:r>
              <a:rPr lang="en-US" sz="18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dirty="0">
                <a:effectLst/>
                <a:latin typeface="Aptos" panose="020B0004020202020204" pitchFamily="34" charset="0"/>
                <a:ea typeface="Aptos" panose="020B0004020202020204" pitchFamily="34" charset="0"/>
                <a:cs typeface="Times New Roman" panose="02020603050405020304" pitchFamily="18" charset="0"/>
              </a:rPr>
              <a:t>, S. Mtn rd.</a:t>
            </a:r>
            <a:endParaRPr lang="en-US" dirty="0"/>
          </a:p>
        </p:txBody>
      </p:sp>
      <p:pic>
        <p:nvPicPr>
          <p:cNvPr id="2" name="Picture 1">
            <a:extLst>
              <a:ext uri="{FF2B5EF4-FFF2-40B4-BE49-F238E27FC236}">
                <a16:creationId xmlns:a16="http://schemas.microsoft.com/office/drawing/2014/main" id="{A11AE230-F625-83A0-0088-D0CBBB30BAA6}"/>
              </a:ext>
            </a:extLst>
          </p:cNvPr>
          <p:cNvPicPr>
            <a:picLocks noChangeAspect="1"/>
          </p:cNvPicPr>
          <p:nvPr/>
        </p:nvPicPr>
        <p:blipFill>
          <a:blip r:embed="rId2"/>
          <a:stretch>
            <a:fillRect/>
          </a:stretch>
        </p:blipFill>
        <p:spPr>
          <a:xfrm>
            <a:off x="171536" y="1152584"/>
            <a:ext cx="5868590" cy="5136897"/>
          </a:xfrm>
          <a:prstGeom prst="rect">
            <a:avLst/>
          </a:prstGeom>
        </p:spPr>
      </p:pic>
      <p:pic>
        <p:nvPicPr>
          <p:cNvPr id="7" name="Picture 6">
            <a:extLst>
              <a:ext uri="{FF2B5EF4-FFF2-40B4-BE49-F238E27FC236}">
                <a16:creationId xmlns:a16="http://schemas.microsoft.com/office/drawing/2014/main" id="{3B194C00-546A-330E-5D7E-5FF6A46CB98B}"/>
              </a:ext>
            </a:extLst>
          </p:cNvPr>
          <p:cNvPicPr>
            <a:picLocks noChangeAspect="1"/>
          </p:cNvPicPr>
          <p:nvPr/>
        </p:nvPicPr>
        <p:blipFill>
          <a:blip r:embed="rId3"/>
          <a:stretch>
            <a:fillRect/>
          </a:stretch>
        </p:blipFill>
        <p:spPr>
          <a:xfrm>
            <a:off x="6223912" y="1152586"/>
            <a:ext cx="5892321" cy="5136895"/>
          </a:xfrm>
          <a:prstGeom prst="rect">
            <a:avLst/>
          </a:prstGeom>
        </p:spPr>
      </p:pic>
    </p:spTree>
    <p:extLst>
      <p:ext uri="{BB962C8B-B14F-4D97-AF65-F5344CB8AC3E}">
        <p14:creationId xmlns:p14="http://schemas.microsoft.com/office/powerpoint/2010/main" val="1322116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C9C2B669-9EA4-A5DA-6E9A-10DD38F858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E581B8-8299-9895-6516-C489F3E28853}"/>
              </a:ext>
            </a:extLst>
          </p:cNvPr>
          <p:cNvSpPr txBox="1"/>
          <p:nvPr/>
        </p:nvSpPr>
        <p:spPr>
          <a:xfrm>
            <a:off x="1429392" y="314097"/>
            <a:ext cx="3833116" cy="646331"/>
          </a:xfrm>
          <a:prstGeom prst="rect">
            <a:avLst/>
          </a:prstGeom>
          <a:noFill/>
          <a:ln w="28575">
            <a:solidFill>
              <a:srgbClr val="00B0F0"/>
            </a:solidFill>
          </a:ln>
        </p:spPr>
        <p:txBody>
          <a:bodyPr wrap="square" rtlCol="0">
            <a:spAutoFit/>
          </a:bodyPr>
          <a:lstStyle/>
          <a:p>
            <a:r>
              <a:rPr lang="en-US" sz="1800" b="1" kern="100" dirty="0">
                <a:effectLst/>
                <a:latin typeface="Aptos" panose="020B0004020202020204" pitchFamily="34" charset="0"/>
                <a:ea typeface="Aptos" panose="020B0004020202020204" pitchFamily="34" charset="0"/>
                <a:cs typeface="Times New Roman" panose="02020603050405020304" pitchFamily="18" charset="0"/>
              </a:rPr>
              <a:t>Mercersburg SW-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Punch </a:t>
            </a:r>
            <a:r>
              <a:rPr lang="en-US" kern="100" dirty="0">
                <a:latin typeface="Aptos" panose="020B0004020202020204" pitchFamily="34" charset="0"/>
                <a:ea typeface="Aptos" panose="020B0004020202020204" pitchFamily="34" charset="0"/>
                <a:cs typeface="Times New Roman" panose="02020603050405020304" pitchFamily="18" charset="0"/>
              </a:rPr>
              <a:t>B</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owl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Charlestown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kern="100" dirty="0" err="1">
                <a:latin typeface="Aptos" panose="020B0004020202020204" pitchFamily="34" charset="0"/>
                <a:ea typeface="Aptos" panose="020B0004020202020204" pitchFamily="34" charset="0"/>
                <a:cs typeface="Times New Roman" panose="02020603050405020304" pitchFamily="18" charset="0"/>
              </a:rPr>
              <a:t>S</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hrimpstown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endParaRPr lang="en-US" dirty="0"/>
          </a:p>
        </p:txBody>
      </p:sp>
      <p:sp>
        <p:nvSpPr>
          <p:cNvPr id="5" name="TextBox 4">
            <a:extLst>
              <a:ext uri="{FF2B5EF4-FFF2-40B4-BE49-F238E27FC236}">
                <a16:creationId xmlns:a16="http://schemas.microsoft.com/office/drawing/2014/main" id="{C319292F-2D7B-37D9-A536-4619C30DC9C3}"/>
              </a:ext>
            </a:extLst>
          </p:cNvPr>
          <p:cNvSpPr txBox="1"/>
          <p:nvPr/>
        </p:nvSpPr>
        <p:spPr>
          <a:xfrm>
            <a:off x="6929491" y="238682"/>
            <a:ext cx="4385213" cy="646331"/>
          </a:xfrm>
          <a:prstGeom prst="rect">
            <a:avLst/>
          </a:prstGeom>
          <a:noFill/>
          <a:ln w="28575">
            <a:solidFill>
              <a:srgbClr val="00B0F0"/>
            </a:solidFill>
          </a:ln>
        </p:spPr>
        <p:txBody>
          <a:bodyPr wrap="square" rtlCol="0">
            <a:spAutoFit/>
          </a:bodyPr>
          <a:lstStyle/>
          <a:p>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Saint Thomas SW-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Geibs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mercersburg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Mcdowell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brandts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church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endParaRPr lang="en-US" dirty="0"/>
          </a:p>
        </p:txBody>
      </p:sp>
      <p:pic>
        <p:nvPicPr>
          <p:cNvPr id="2" name="Picture 1" descr="A map of a mountain&#10;&#10;AI-generated content may be incorrect.">
            <a:extLst>
              <a:ext uri="{FF2B5EF4-FFF2-40B4-BE49-F238E27FC236}">
                <a16:creationId xmlns:a16="http://schemas.microsoft.com/office/drawing/2014/main" id="{25EE63DA-C88E-8CA0-B614-00A2A3612C43}"/>
              </a:ext>
            </a:extLst>
          </p:cNvPr>
          <p:cNvPicPr>
            <a:picLocks noChangeAspect="1"/>
          </p:cNvPicPr>
          <p:nvPr/>
        </p:nvPicPr>
        <p:blipFill>
          <a:blip r:embed="rId2"/>
          <a:stretch>
            <a:fillRect/>
          </a:stretch>
        </p:blipFill>
        <p:spPr>
          <a:xfrm>
            <a:off x="97844" y="1268736"/>
            <a:ext cx="5961118" cy="5121084"/>
          </a:xfrm>
          <a:prstGeom prst="rect">
            <a:avLst/>
          </a:prstGeom>
        </p:spPr>
      </p:pic>
      <p:pic>
        <p:nvPicPr>
          <p:cNvPr id="7" name="Picture 6">
            <a:extLst>
              <a:ext uri="{FF2B5EF4-FFF2-40B4-BE49-F238E27FC236}">
                <a16:creationId xmlns:a16="http://schemas.microsoft.com/office/drawing/2014/main" id="{1C9A498B-3D17-355F-297B-3846811F73BF}"/>
              </a:ext>
            </a:extLst>
          </p:cNvPr>
          <p:cNvPicPr>
            <a:picLocks noChangeAspect="1"/>
          </p:cNvPicPr>
          <p:nvPr/>
        </p:nvPicPr>
        <p:blipFill>
          <a:blip r:embed="rId3"/>
          <a:stretch>
            <a:fillRect/>
          </a:stretch>
        </p:blipFill>
        <p:spPr>
          <a:xfrm>
            <a:off x="6150041" y="1268735"/>
            <a:ext cx="5944115" cy="5121084"/>
          </a:xfrm>
          <a:prstGeom prst="rect">
            <a:avLst/>
          </a:prstGeom>
        </p:spPr>
      </p:pic>
    </p:spTree>
    <p:extLst>
      <p:ext uri="{BB962C8B-B14F-4D97-AF65-F5344CB8AC3E}">
        <p14:creationId xmlns:p14="http://schemas.microsoft.com/office/powerpoint/2010/main" val="3965480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0FAD7B18-9F6F-C060-F1BC-AC9DB7391B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632208-8B57-5B8E-0540-AD55F2ED0CF6}"/>
              </a:ext>
            </a:extLst>
          </p:cNvPr>
          <p:cNvSpPr txBox="1"/>
          <p:nvPr/>
        </p:nvSpPr>
        <p:spPr>
          <a:xfrm>
            <a:off x="480767" y="229255"/>
            <a:ext cx="5222449" cy="646331"/>
          </a:xfrm>
          <a:prstGeom prst="rect">
            <a:avLst/>
          </a:prstGeom>
          <a:noFill/>
          <a:ln w="28575">
            <a:solidFill>
              <a:srgbClr val="00B0F0"/>
            </a:solidFill>
          </a:ln>
        </p:spPr>
        <p:txBody>
          <a:bodyPr wrap="square" rtlCol="0">
            <a:spAutoFit/>
          </a:bodyPr>
          <a:lstStyle/>
          <a:p>
            <a:r>
              <a:rPr lang="en-US" sz="1800" b="1" kern="100" dirty="0">
                <a:effectLst/>
                <a:latin typeface="Aptos" panose="020B0004020202020204" pitchFamily="34" charset="0"/>
                <a:ea typeface="Aptos" panose="020B0004020202020204" pitchFamily="34" charset="0"/>
                <a:cs typeface="Times New Roman" panose="02020603050405020304" pitchFamily="18" charset="0"/>
              </a:rPr>
              <a:t>Shade Gap SE (P)-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Spring run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Mountain Green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Hammond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Path </a:t>
            </a:r>
            <a:r>
              <a:rPr lang="en-US" kern="100" dirty="0">
                <a:latin typeface="Aptos" panose="020B0004020202020204" pitchFamily="34" charset="0"/>
                <a:ea typeface="Aptos" panose="020B0004020202020204" pitchFamily="34" charset="0"/>
                <a:cs typeface="Times New Roman" panose="02020603050405020304" pitchFamily="18" charset="0"/>
              </a:rPr>
              <a:t>V</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alley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Dry </a:t>
            </a:r>
            <a:r>
              <a:rPr lang="en-US" kern="100" dirty="0">
                <a:latin typeface="Aptos" panose="020B0004020202020204" pitchFamily="34" charset="0"/>
                <a:ea typeface="Aptos" panose="020B0004020202020204" pitchFamily="34" charset="0"/>
                <a:cs typeface="Times New Roman" panose="02020603050405020304" pitchFamily="18" charset="0"/>
              </a:rPr>
              <a:t>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un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a:t>
            </a:r>
            <a:endParaRPr lang="en-US" dirty="0"/>
          </a:p>
        </p:txBody>
      </p:sp>
      <p:sp>
        <p:nvSpPr>
          <p:cNvPr id="5" name="TextBox 4">
            <a:extLst>
              <a:ext uri="{FF2B5EF4-FFF2-40B4-BE49-F238E27FC236}">
                <a16:creationId xmlns:a16="http://schemas.microsoft.com/office/drawing/2014/main" id="{1B5B4562-7C2F-A68F-40D6-E135FCD9196B}"/>
              </a:ext>
            </a:extLst>
          </p:cNvPr>
          <p:cNvSpPr txBox="1"/>
          <p:nvPr/>
        </p:nvSpPr>
        <p:spPr>
          <a:xfrm>
            <a:off x="6929493" y="229255"/>
            <a:ext cx="4316684" cy="646331"/>
          </a:xfrm>
          <a:prstGeom prst="rect">
            <a:avLst/>
          </a:prstGeom>
          <a:noFill/>
          <a:ln w="28575">
            <a:solidFill>
              <a:srgbClr val="00B0F0"/>
            </a:solidFill>
          </a:ln>
        </p:spPr>
        <p:txBody>
          <a:bodyPr wrap="square" rtlCol="0">
            <a:spAutoFit/>
          </a:bodyPr>
          <a:lstStyle/>
          <a:p>
            <a:r>
              <a:rPr lang="en-US" sz="1800" b="1" dirty="0">
                <a:effectLst/>
                <a:latin typeface="Aptos" panose="020B0004020202020204" pitchFamily="34" charset="0"/>
                <a:ea typeface="Aptos" panose="020B0004020202020204" pitchFamily="34" charset="0"/>
                <a:cs typeface="Times New Roman" panose="02020603050405020304" pitchFamily="18" charset="0"/>
              </a:rPr>
              <a:t>Waynesboro CW- </a:t>
            </a:r>
            <a:r>
              <a:rPr lang="en-US" sz="1800" dirty="0">
                <a:effectLst/>
                <a:latin typeface="Aptos" panose="020B0004020202020204" pitchFamily="34" charset="0"/>
                <a:ea typeface="Aptos" panose="020B0004020202020204" pitchFamily="34" charset="0"/>
                <a:cs typeface="Times New Roman" panose="02020603050405020304" pitchFamily="18" charset="0"/>
              </a:rPr>
              <a:t>Heritage Park, Clay Hill Road, Orphanage </a:t>
            </a:r>
            <a:r>
              <a:rPr lang="en-US" sz="18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dirty="0">
                <a:effectLst/>
                <a:latin typeface="Aptos" panose="020B0004020202020204" pitchFamily="34" charset="0"/>
                <a:ea typeface="Aptos" panose="020B0004020202020204" pitchFamily="34" charset="0"/>
                <a:cs typeface="Times New Roman" panose="02020603050405020304" pitchFamily="18" charset="0"/>
              </a:rPr>
              <a:t>, Hess Benedict </a:t>
            </a:r>
            <a:r>
              <a:rPr lang="en-US" sz="1800" dirty="0" err="1">
                <a:effectLst/>
                <a:latin typeface="Aptos" panose="020B0004020202020204" pitchFamily="34" charset="0"/>
                <a:ea typeface="Aptos" panose="020B0004020202020204" pitchFamily="34" charset="0"/>
                <a:cs typeface="Times New Roman" panose="02020603050405020304" pitchFamily="18" charset="0"/>
              </a:rPr>
              <a:t>rd</a:t>
            </a:r>
            <a:endParaRPr lang="en-US" dirty="0"/>
          </a:p>
        </p:txBody>
      </p:sp>
      <p:pic>
        <p:nvPicPr>
          <p:cNvPr id="2" name="Picture 1">
            <a:extLst>
              <a:ext uri="{FF2B5EF4-FFF2-40B4-BE49-F238E27FC236}">
                <a16:creationId xmlns:a16="http://schemas.microsoft.com/office/drawing/2014/main" id="{3A4BB7E5-0689-B814-28BE-CF5EACB1B8CF}"/>
              </a:ext>
            </a:extLst>
          </p:cNvPr>
          <p:cNvPicPr>
            <a:picLocks noChangeAspect="1"/>
          </p:cNvPicPr>
          <p:nvPr/>
        </p:nvPicPr>
        <p:blipFill>
          <a:blip r:embed="rId2"/>
          <a:stretch>
            <a:fillRect/>
          </a:stretch>
        </p:blipFill>
        <p:spPr>
          <a:xfrm>
            <a:off x="151883" y="1254319"/>
            <a:ext cx="5944115" cy="5169856"/>
          </a:xfrm>
          <a:prstGeom prst="rect">
            <a:avLst/>
          </a:prstGeom>
        </p:spPr>
      </p:pic>
      <p:pic>
        <p:nvPicPr>
          <p:cNvPr id="7" name="Picture 6">
            <a:extLst>
              <a:ext uri="{FF2B5EF4-FFF2-40B4-BE49-F238E27FC236}">
                <a16:creationId xmlns:a16="http://schemas.microsoft.com/office/drawing/2014/main" id="{05A7ABDA-E841-39A2-3F7C-23A0DEE1E7CD}"/>
              </a:ext>
            </a:extLst>
          </p:cNvPr>
          <p:cNvPicPr>
            <a:picLocks noChangeAspect="1"/>
          </p:cNvPicPr>
          <p:nvPr/>
        </p:nvPicPr>
        <p:blipFill>
          <a:blip r:embed="rId3"/>
          <a:stretch>
            <a:fillRect/>
          </a:stretch>
        </p:blipFill>
        <p:spPr>
          <a:xfrm>
            <a:off x="6178484" y="1254319"/>
            <a:ext cx="5943600" cy="5204460"/>
          </a:xfrm>
          <a:prstGeom prst="rect">
            <a:avLst/>
          </a:prstGeom>
        </p:spPr>
      </p:pic>
    </p:spTree>
    <p:extLst>
      <p:ext uri="{BB962C8B-B14F-4D97-AF65-F5344CB8AC3E}">
        <p14:creationId xmlns:p14="http://schemas.microsoft.com/office/powerpoint/2010/main" val="602086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FAE13A0D-7690-392E-F5ED-4F7D62D3CA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A1D759-BCA7-FA23-568C-ADC492FB6051}"/>
              </a:ext>
            </a:extLst>
          </p:cNvPr>
          <p:cNvSpPr txBox="1"/>
          <p:nvPr/>
        </p:nvSpPr>
        <p:spPr>
          <a:xfrm>
            <a:off x="480767" y="229255"/>
            <a:ext cx="5222449" cy="713722"/>
          </a:xfrm>
          <a:prstGeom prst="rect">
            <a:avLst/>
          </a:prstGeom>
          <a:noFill/>
          <a:ln w="28575">
            <a:solidFill>
              <a:srgbClr val="00B0F0"/>
            </a:solidFill>
          </a:ln>
        </p:spPr>
        <p:txBody>
          <a:bodyPr wrap="square" rtlCol="0">
            <a:spAutoFit/>
          </a:bodyPr>
          <a:lstStyle/>
          <a:p>
            <a:pPr marR="0" lvl="0">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Waynesboro NW-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Mckenzie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kern="100" dirty="0">
                <a:latin typeface="Aptos" panose="020B0004020202020204" pitchFamily="34" charset="0"/>
                <a:ea typeface="Aptos" panose="020B0004020202020204" pitchFamily="34" charset="0"/>
                <a:cs typeface="Times New Roman" panose="02020603050405020304" pitchFamily="18" charset="0"/>
              </a:rPr>
              <a:t>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etterhoff </a:t>
            </a:r>
            <a:r>
              <a:rPr lang="en-US" kern="100" dirty="0">
                <a:latin typeface="Aptos" panose="020B0004020202020204" pitchFamily="34" charset="0"/>
                <a:ea typeface="Aptos" panose="020B0004020202020204" pitchFamily="34" charset="0"/>
                <a:cs typeface="Times New Roman" panose="02020603050405020304" pitchFamily="18" charset="0"/>
              </a:rPr>
              <a:t>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hapel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Church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kern="100" dirty="0">
                <a:latin typeface="Aptos" panose="020B0004020202020204" pitchFamily="34" charset="0"/>
                <a:ea typeface="Aptos" panose="020B0004020202020204" pitchFamily="34" charset="0"/>
                <a:cs typeface="Times New Roman" panose="02020603050405020304" pitchFamily="18" charset="0"/>
              </a:rPr>
              <a:t>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A2EFAF7-E179-E6A5-E7AC-5D1B6F69FFBB}"/>
              </a:ext>
            </a:extLst>
          </p:cNvPr>
          <p:cNvSpPr txBox="1"/>
          <p:nvPr/>
        </p:nvSpPr>
        <p:spPr>
          <a:xfrm>
            <a:off x="6929493" y="229255"/>
            <a:ext cx="4316684" cy="646331"/>
          </a:xfrm>
          <a:prstGeom prst="rect">
            <a:avLst/>
          </a:prstGeom>
          <a:noFill/>
          <a:ln w="28575">
            <a:solidFill>
              <a:srgbClr val="00B0F0"/>
            </a:solidFill>
          </a:ln>
        </p:spPr>
        <p:txBody>
          <a:bodyPr wrap="square" rtlCol="0">
            <a:spAutoFit/>
          </a:bodyPr>
          <a:lstStyle/>
          <a:p>
            <a:r>
              <a:rPr lang="en-US" sz="1800" b="1" dirty="0">
                <a:effectLst/>
                <a:latin typeface="Aptos" panose="020B0004020202020204" pitchFamily="34" charset="0"/>
                <a:ea typeface="Aptos" panose="020B0004020202020204" pitchFamily="34" charset="0"/>
                <a:cs typeface="Times New Roman" panose="02020603050405020304" pitchFamily="18" charset="0"/>
              </a:rPr>
              <a:t>Williamson SW- </a:t>
            </a:r>
            <a:r>
              <a:rPr lang="en-US" sz="1800" dirty="0">
                <a:effectLst/>
                <a:latin typeface="Aptos" panose="020B0004020202020204" pitchFamily="34" charset="0"/>
                <a:ea typeface="Aptos" panose="020B0004020202020204" pitchFamily="34" charset="0"/>
                <a:cs typeface="Times New Roman" panose="02020603050405020304" pitchFamily="18" charset="0"/>
              </a:rPr>
              <a:t>Welsh run </a:t>
            </a:r>
            <a:r>
              <a:rPr lang="en-US" sz="1800" dirty="0" err="1">
                <a:effectLst/>
                <a:latin typeface="Aptos" panose="020B0004020202020204" pitchFamily="34" charset="0"/>
                <a:ea typeface="Aptos" panose="020B0004020202020204" pitchFamily="34" charset="0"/>
                <a:cs typeface="Times New Roman" panose="02020603050405020304" pitchFamily="18" charset="0"/>
              </a:rPr>
              <a:t>rd</a:t>
            </a:r>
            <a:r>
              <a:rPr lang="en-US" sz="1800" dirty="0">
                <a:effectLst/>
                <a:latin typeface="Aptos" panose="020B0004020202020204" pitchFamily="34" charset="0"/>
                <a:ea typeface="Aptos" panose="020B0004020202020204" pitchFamily="34" charset="0"/>
                <a:cs typeface="Times New Roman" panose="02020603050405020304" pitchFamily="18" charset="0"/>
              </a:rPr>
              <a:t> off 995,Long road, Cool Hollow </a:t>
            </a:r>
            <a:r>
              <a:rPr lang="en-US" sz="1800" dirty="0" err="1">
                <a:effectLst/>
                <a:latin typeface="Aptos" panose="020B0004020202020204" pitchFamily="34" charset="0"/>
                <a:ea typeface="Aptos" panose="020B0004020202020204" pitchFamily="34" charset="0"/>
                <a:cs typeface="Times New Roman" panose="02020603050405020304" pitchFamily="18" charset="0"/>
              </a:rPr>
              <a:t>rd</a:t>
            </a:r>
            <a:endParaRPr lang="en-US" dirty="0"/>
          </a:p>
        </p:txBody>
      </p:sp>
      <p:pic>
        <p:nvPicPr>
          <p:cNvPr id="4" name="Picture 3" descr="A map of a city&#10;&#10;AI-generated content may be incorrect.">
            <a:extLst>
              <a:ext uri="{FF2B5EF4-FFF2-40B4-BE49-F238E27FC236}">
                <a16:creationId xmlns:a16="http://schemas.microsoft.com/office/drawing/2014/main" id="{3A9F70F3-C432-CF43-43AA-18EC356FCBFF}"/>
              </a:ext>
            </a:extLst>
          </p:cNvPr>
          <p:cNvPicPr>
            <a:picLocks noChangeAspect="1"/>
          </p:cNvPicPr>
          <p:nvPr/>
        </p:nvPicPr>
        <p:blipFill>
          <a:blip r:embed="rId2"/>
          <a:stretch>
            <a:fillRect/>
          </a:stretch>
        </p:blipFill>
        <p:spPr>
          <a:xfrm>
            <a:off x="120191" y="1254319"/>
            <a:ext cx="5943600" cy="5157470"/>
          </a:xfrm>
          <a:prstGeom prst="rect">
            <a:avLst/>
          </a:prstGeom>
        </p:spPr>
      </p:pic>
      <p:pic>
        <p:nvPicPr>
          <p:cNvPr id="6" name="Picture 5" descr="A map of a city&#10;&#10;AI-generated content may be incorrect.">
            <a:extLst>
              <a:ext uri="{FF2B5EF4-FFF2-40B4-BE49-F238E27FC236}">
                <a16:creationId xmlns:a16="http://schemas.microsoft.com/office/drawing/2014/main" id="{B1A8AD87-3B08-02DD-5B96-00BE8830C573}"/>
              </a:ext>
            </a:extLst>
          </p:cNvPr>
          <p:cNvPicPr>
            <a:picLocks noChangeAspect="1"/>
          </p:cNvPicPr>
          <p:nvPr/>
        </p:nvPicPr>
        <p:blipFill>
          <a:blip r:embed="rId3"/>
          <a:stretch>
            <a:fillRect/>
          </a:stretch>
        </p:blipFill>
        <p:spPr>
          <a:xfrm>
            <a:off x="6128211" y="1232094"/>
            <a:ext cx="5943600" cy="5179695"/>
          </a:xfrm>
          <a:prstGeom prst="rect">
            <a:avLst/>
          </a:prstGeom>
        </p:spPr>
      </p:pic>
    </p:spTree>
    <p:extLst>
      <p:ext uri="{BB962C8B-B14F-4D97-AF65-F5344CB8AC3E}">
        <p14:creationId xmlns:p14="http://schemas.microsoft.com/office/powerpoint/2010/main" val="981378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F320-A6CD-B6B0-5DB6-EF5B5D311FE5}"/>
              </a:ext>
            </a:extLst>
          </p:cNvPr>
          <p:cNvSpPr>
            <a:spLocks noGrp="1"/>
          </p:cNvSpPr>
          <p:nvPr>
            <p:ph type="title"/>
          </p:nvPr>
        </p:nvSpPr>
        <p:spPr>
          <a:xfrm>
            <a:off x="484632" y="166956"/>
            <a:ext cx="3213121" cy="563770"/>
          </a:xfrm>
        </p:spPr>
        <p:txBody>
          <a:bodyPr/>
          <a:lstStyle/>
          <a:p>
            <a:r>
              <a:rPr lang="en-US" dirty="0"/>
              <a:t>THANK YOU</a:t>
            </a:r>
          </a:p>
        </p:txBody>
      </p:sp>
      <p:sp>
        <p:nvSpPr>
          <p:cNvPr id="3" name="Content Placeholder 2">
            <a:extLst>
              <a:ext uri="{FF2B5EF4-FFF2-40B4-BE49-F238E27FC236}">
                <a16:creationId xmlns:a16="http://schemas.microsoft.com/office/drawing/2014/main" id="{B1F052A7-8D93-A7C6-2E17-52617FE4E6FF}"/>
              </a:ext>
            </a:extLst>
          </p:cNvPr>
          <p:cNvSpPr>
            <a:spLocks noGrp="1"/>
          </p:cNvSpPr>
          <p:nvPr>
            <p:ph sz="half" idx="1"/>
          </p:nvPr>
        </p:nvSpPr>
        <p:spPr>
          <a:xfrm>
            <a:off x="970059" y="857151"/>
            <a:ext cx="2544195" cy="5217646"/>
          </a:xfrm>
          <a:ln w="28575">
            <a:solidFill>
              <a:schemeClr val="tx1"/>
            </a:solidFill>
            <a:prstDash val="solid"/>
          </a:ln>
        </p:spPr>
        <p:txBody>
          <a:bodyPr/>
          <a:lstStyle/>
          <a:p>
            <a:pPr marL="0" indent="0">
              <a:buNone/>
            </a:pPr>
            <a:r>
              <a:rPr lang="en-US" b="1" dirty="0"/>
              <a:t>Franklin Co. Principal </a:t>
            </a:r>
            <a:r>
              <a:rPr lang="en-US" b="1" dirty="0" err="1"/>
              <a:t>Atlasers</a:t>
            </a:r>
            <a:r>
              <a:rPr lang="en-US" b="1" dirty="0"/>
              <a:t>:</a:t>
            </a:r>
          </a:p>
          <a:p>
            <a:pPr marL="0" indent="0">
              <a:buNone/>
            </a:pPr>
            <a:r>
              <a:rPr lang="en-US" dirty="0" err="1"/>
              <a:t>Deuane</a:t>
            </a:r>
            <a:r>
              <a:rPr lang="en-US" dirty="0"/>
              <a:t> Hoffman</a:t>
            </a:r>
          </a:p>
          <a:p>
            <a:pPr marL="0" indent="0">
              <a:buNone/>
            </a:pPr>
            <a:r>
              <a:rPr lang="en-US" dirty="0"/>
              <a:t>Bill Oyler</a:t>
            </a:r>
          </a:p>
          <a:p>
            <a:pPr marL="0" indent="0">
              <a:buNone/>
            </a:pPr>
            <a:r>
              <a:rPr lang="en-US" dirty="0"/>
              <a:t>Will Krohn</a:t>
            </a:r>
          </a:p>
          <a:p>
            <a:pPr marL="0" indent="0">
              <a:buNone/>
            </a:pPr>
            <a:r>
              <a:rPr lang="en-US" dirty="0"/>
              <a:t>Bob Koontz</a:t>
            </a:r>
          </a:p>
          <a:p>
            <a:pPr marL="0" indent="0">
              <a:buNone/>
            </a:pPr>
            <a:r>
              <a:rPr lang="en-US" dirty="0"/>
              <a:t>Andy Wilson</a:t>
            </a:r>
          </a:p>
          <a:p>
            <a:pPr marL="0" indent="0">
              <a:buNone/>
            </a:pPr>
            <a:r>
              <a:rPr lang="en-US" dirty="0"/>
              <a:t>John Carter</a:t>
            </a:r>
          </a:p>
          <a:p>
            <a:pPr marL="0" indent="0">
              <a:buNone/>
            </a:pPr>
            <a:r>
              <a:rPr lang="en-US" dirty="0"/>
              <a:t>David Cooney Jr</a:t>
            </a:r>
          </a:p>
          <a:p>
            <a:pPr marL="0" indent="0">
              <a:buNone/>
            </a:pPr>
            <a:r>
              <a:rPr lang="en-US" dirty="0"/>
              <a:t>Kyle Rambo</a:t>
            </a:r>
          </a:p>
          <a:p>
            <a:pPr marL="0" indent="0">
              <a:buNone/>
            </a:pPr>
            <a:r>
              <a:rPr lang="en-US" dirty="0"/>
              <a:t>Dave Ebbitt</a:t>
            </a:r>
          </a:p>
          <a:p>
            <a:pPr marL="0" indent="0">
              <a:buNone/>
            </a:pPr>
            <a:r>
              <a:rPr lang="en-US" dirty="0"/>
              <a:t>Ian Clarke</a:t>
            </a:r>
          </a:p>
          <a:p>
            <a:pPr marL="0" indent="0">
              <a:buNone/>
            </a:pPr>
            <a:r>
              <a:rPr lang="en-US" dirty="0"/>
              <a:t>Julie Maynard</a:t>
            </a:r>
          </a:p>
          <a:p>
            <a:pPr marL="0" indent="0">
              <a:buNone/>
            </a:pPr>
            <a:r>
              <a:rPr lang="en-US" dirty="0"/>
              <a:t>Val Barnes</a:t>
            </a:r>
          </a:p>
          <a:p>
            <a:pPr marL="0" indent="0">
              <a:buNone/>
            </a:pPr>
            <a:r>
              <a:rPr lang="en-US" dirty="0"/>
              <a:t>Peter Lusardi</a:t>
            </a:r>
          </a:p>
          <a:p>
            <a:pPr marL="0" indent="0">
              <a:buNone/>
            </a:pPr>
            <a:r>
              <a:rPr lang="en-US" dirty="0"/>
              <a:t>Jessica Ferguson</a:t>
            </a:r>
          </a:p>
        </p:txBody>
      </p:sp>
      <p:sp>
        <p:nvSpPr>
          <p:cNvPr id="4" name="Content Placeholder 3">
            <a:extLst>
              <a:ext uri="{FF2B5EF4-FFF2-40B4-BE49-F238E27FC236}">
                <a16:creationId xmlns:a16="http://schemas.microsoft.com/office/drawing/2014/main" id="{7A6D819B-7074-4C8B-92C7-D150749D230B}"/>
              </a:ext>
            </a:extLst>
          </p:cNvPr>
          <p:cNvSpPr>
            <a:spLocks noGrp="1"/>
          </p:cNvSpPr>
          <p:nvPr>
            <p:ph sz="half" idx="2"/>
          </p:nvPr>
        </p:nvSpPr>
        <p:spPr>
          <a:xfrm>
            <a:off x="4865966" y="212653"/>
            <a:ext cx="2460067" cy="5143697"/>
          </a:xfrm>
        </p:spPr>
        <p:txBody>
          <a:bodyPr/>
          <a:lstStyle/>
          <a:p>
            <a:pPr marL="0" indent="0">
              <a:buNone/>
            </a:pPr>
            <a:r>
              <a:rPr lang="en-US" b="1" dirty="0">
                <a:ea typeface="Calibri" panose="020F0502020204030204" pitchFamily="34" charset="0"/>
                <a:cs typeface="Calibri" panose="020F0502020204030204" pitchFamily="34" charset="0"/>
              </a:rPr>
              <a:t>Franklin Atlas Contributors:</a:t>
            </a:r>
          </a:p>
          <a:p>
            <a:r>
              <a:rPr lang="en-US" dirty="0">
                <a:ea typeface="Calibri" panose="020F0502020204030204" pitchFamily="34" charset="0"/>
                <a:cs typeface="Calibri" panose="020F0502020204030204" pitchFamily="34" charset="0"/>
              </a:rPr>
              <a:t>Grace Muench</a:t>
            </a:r>
          </a:p>
          <a:p>
            <a:r>
              <a:rPr lang="en-US" dirty="0">
                <a:ea typeface="Calibri" panose="020F0502020204030204" pitchFamily="34" charset="0"/>
                <a:cs typeface="Calibri" panose="020F0502020204030204" pitchFamily="34" charset="0"/>
              </a:rPr>
              <a:t>Eli </a:t>
            </a:r>
            <a:r>
              <a:rPr lang="en-US" dirty="0" err="1">
                <a:ea typeface="Calibri" panose="020F0502020204030204" pitchFamily="34" charset="0"/>
                <a:cs typeface="Calibri" panose="020F0502020204030204" pitchFamily="34" charset="0"/>
              </a:rPr>
              <a:t>Hevalow</a:t>
            </a:r>
            <a:endParaRPr lang="en-US" dirty="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Tracy </a:t>
            </a:r>
            <a:r>
              <a:rPr lang="en-US" dirty="0" err="1">
                <a:ea typeface="Calibri" panose="020F0502020204030204" pitchFamily="34" charset="0"/>
                <a:cs typeface="Calibri" panose="020F0502020204030204" pitchFamily="34" charset="0"/>
              </a:rPr>
              <a:t>Mosebey</a:t>
            </a:r>
            <a:endParaRPr lang="en-US" dirty="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Vern Gauthier</a:t>
            </a:r>
          </a:p>
          <a:p>
            <a:r>
              <a:rPr lang="en-US" dirty="0">
                <a:ea typeface="Calibri" panose="020F0502020204030204" pitchFamily="34" charset="0"/>
                <a:cs typeface="Calibri" panose="020F0502020204030204" pitchFamily="34" charset="0"/>
              </a:rPr>
              <a:t>Ron and Tracy George-Snyder</a:t>
            </a:r>
          </a:p>
          <a:p>
            <a:r>
              <a:rPr lang="en-US" dirty="0">
                <a:ea typeface="Calibri" panose="020F0502020204030204" pitchFamily="34" charset="0"/>
                <a:cs typeface="Calibri" panose="020F0502020204030204" pitchFamily="34" charset="0"/>
              </a:rPr>
              <a:t>John Hendell</a:t>
            </a:r>
          </a:p>
          <a:p>
            <a:r>
              <a:rPr lang="en-US" dirty="0">
                <a:ea typeface="Calibri" panose="020F0502020204030204" pitchFamily="34" charset="0"/>
                <a:cs typeface="Calibri" panose="020F0502020204030204" pitchFamily="34" charset="0"/>
              </a:rPr>
              <a:t>Kurt Gaskill</a:t>
            </a:r>
          </a:p>
          <a:p>
            <a:r>
              <a:rPr lang="en-US" dirty="0">
                <a:ea typeface="Calibri" panose="020F0502020204030204" pitchFamily="34" charset="0"/>
                <a:cs typeface="Calibri" panose="020F0502020204030204" pitchFamily="34" charset="0"/>
              </a:rPr>
              <a:t>Kai Victor</a:t>
            </a:r>
          </a:p>
          <a:p>
            <a:r>
              <a:rPr lang="en-US" dirty="0">
                <a:ea typeface="Calibri" panose="020F0502020204030204" pitchFamily="34" charset="0"/>
                <a:cs typeface="Calibri" panose="020F0502020204030204" pitchFamily="34" charset="0"/>
              </a:rPr>
              <a:t>Brian Schmoke</a:t>
            </a:r>
          </a:p>
          <a:p>
            <a:r>
              <a:rPr lang="en-US" dirty="0">
                <a:ea typeface="Calibri" panose="020F0502020204030204" pitchFamily="34" charset="0"/>
                <a:cs typeface="Calibri" panose="020F0502020204030204" pitchFamily="34" charset="0"/>
              </a:rPr>
              <a:t>Lori Nichols</a:t>
            </a:r>
          </a:p>
          <a:p>
            <a:r>
              <a:rPr lang="en-US" dirty="0">
                <a:ea typeface="Calibri" panose="020F0502020204030204" pitchFamily="34" charset="0"/>
                <a:cs typeface="Calibri" panose="020F0502020204030204" pitchFamily="34" charset="0"/>
              </a:rPr>
              <a:t>Jason Schultz</a:t>
            </a:r>
          </a:p>
          <a:p>
            <a:r>
              <a:rPr lang="en-US" dirty="0">
                <a:ea typeface="Calibri" panose="020F0502020204030204" pitchFamily="34" charset="0"/>
                <a:cs typeface="Calibri" panose="020F0502020204030204" pitchFamily="34" charset="0"/>
              </a:rPr>
              <a:t>Sean Herrmann</a:t>
            </a:r>
          </a:p>
          <a:p>
            <a:r>
              <a:rPr lang="en-US" dirty="0">
                <a:ea typeface="Calibri" panose="020F0502020204030204" pitchFamily="34" charset="0"/>
                <a:cs typeface="Calibri" panose="020F0502020204030204" pitchFamily="34" charset="0"/>
              </a:rPr>
              <a:t>Tiffany Willow</a:t>
            </a:r>
          </a:p>
          <a:p>
            <a:r>
              <a:rPr lang="en-US" dirty="0">
                <a:ea typeface="Calibri" panose="020F0502020204030204" pitchFamily="34" charset="0"/>
                <a:cs typeface="Calibri" panose="020F0502020204030204" pitchFamily="34" charset="0"/>
              </a:rPr>
              <a:t>Jason Kitting</a:t>
            </a:r>
          </a:p>
          <a:p>
            <a:r>
              <a:rPr kumimoji="0" lang="en-US" sz="1400" b="0" i="0" u="none" strike="noStrike" kern="1200" cap="none" spc="0" normalizeH="0" baseline="0" noProof="0" dirty="0">
                <a:ln>
                  <a:noFill/>
                </a:ln>
                <a:solidFill>
                  <a:srgbClr val="000000"/>
                </a:solidFill>
                <a:effectLst/>
                <a:uLnTx/>
                <a:uFillTx/>
                <a:latin typeface="Georgia Pro Light"/>
                <a:ea typeface="+mn-ea"/>
              </a:rPr>
              <a:t>Evan Vaeth</a:t>
            </a:r>
          </a:p>
          <a:p>
            <a:r>
              <a:rPr lang="en-US" dirty="0">
                <a:solidFill>
                  <a:srgbClr val="000000"/>
                </a:solidFill>
                <a:latin typeface="Georgia Pro Light"/>
              </a:rPr>
              <a:t>Ian Hess</a:t>
            </a:r>
            <a:endParaRPr kumimoji="0" lang="en-US" sz="1400" b="0" i="0" u="none" strike="noStrike" kern="1200" cap="none" spc="0" normalizeH="0" baseline="0" noProof="0" dirty="0">
              <a:ln>
                <a:noFill/>
              </a:ln>
              <a:solidFill>
                <a:srgbClr val="000000"/>
              </a:solidFill>
              <a:effectLst/>
              <a:uLnTx/>
              <a:uFillTx/>
              <a:latin typeface="Georgia Pro Light"/>
              <a:ea typeface="+mn-ea"/>
            </a:endParaRPr>
          </a:p>
          <a:p>
            <a:pPr marL="0" indent="0">
              <a:buNone/>
            </a:pPr>
            <a:endParaRPr lang="en-US" dirty="0">
              <a:ea typeface="Calibri" panose="020F0502020204030204" pitchFamily="34" charset="0"/>
              <a:cs typeface="Calibri" panose="020F0502020204030204" pitchFamily="34" charset="0"/>
            </a:endParaRPr>
          </a:p>
          <a:p>
            <a:endParaRPr lang="en-US" sz="1000" dirty="0"/>
          </a:p>
          <a:p>
            <a:endParaRPr lang="en-US" sz="1000" dirty="0"/>
          </a:p>
        </p:txBody>
      </p:sp>
      <p:sp>
        <p:nvSpPr>
          <p:cNvPr id="6" name="Footer Placeholder 5">
            <a:extLst>
              <a:ext uri="{FF2B5EF4-FFF2-40B4-BE49-F238E27FC236}">
                <a16:creationId xmlns:a16="http://schemas.microsoft.com/office/drawing/2014/main" id="{5B93D20D-82C6-7572-44A1-BAF6C2DDB6DC}"/>
              </a:ext>
            </a:extLst>
          </p:cNvPr>
          <p:cNvSpPr>
            <a:spLocks noGrp="1"/>
          </p:cNvSpPr>
          <p:nvPr>
            <p:ph type="ftr" sz="quarter" idx="11"/>
          </p:nvPr>
        </p:nvSpPr>
        <p:spPr/>
        <p:txBody>
          <a:bodyPr/>
          <a:lstStyle/>
          <a:p>
            <a:pPr>
              <a:spcAft>
                <a:spcPts val="600"/>
              </a:spcAft>
            </a:pPr>
            <a:r>
              <a:rPr lang="en-US" dirty="0"/>
              <a:t>PBA3 - Franklin</a:t>
            </a:r>
          </a:p>
        </p:txBody>
      </p:sp>
      <p:sp>
        <p:nvSpPr>
          <p:cNvPr id="7" name="Slide Number Placeholder 6">
            <a:extLst>
              <a:ext uri="{FF2B5EF4-FFF2-40B4-BE49-F238E27FC236}">
                <a16:creationId xmlns:a16="http://schemas.microsoft.com/office/drawing/2014/main" id="{3EF0F7D0-DEA5-17D6-EC0D-3F8E95DE563C}"/>
              </a:ext>
            </a:extLst>
          </p:cNvPr>
          <p:cNvSpPr>
            <a:spLocks noGrp="1"/>
          </p:cNvSpPr>
          <p:nvPr>
            <p:ph type="sldNum" sz="quarter" idx="12"/>
          </p:nvPr>
        </p:nvSpPr>
        <p:spPr/>
        <p:txBody>
          <a:bodyPr/>
          <a:lstStyle/>
          <a:p>
            <a:fld id="{B776CE9F-4BD8-A748-847B-B97BB3C5BACA}" type="slidenum">
              <a:rPr lang="en-US" smtClean="0"/>
              <a:t>34</a:t>
            </a:fld>
            <a:endParaRPr lang="en-US" dirty="0"/>
          </a:p>
        </p:txBody>
      </p:sp>
      <p:sp>
        <p:nvSpPr>
          <p:cNvPr id="9" name="TextBox 8">
            <a:extLst>
              <a:ext uri="{FF2B5EF4-FFF2-40B4-BE49-F238E27FC236}">
                <a16:creationId xmlns:a16="http://schemas.microsoft.com/office/drawing/2014/main" id="{0B07D04C-5C32-12B1-4A6C-25D04449D8BC}"/>
              </a:ext>
            </a:extLst>
          </p:cNvPr>
          <p:cNvSpPr txBox="1"/>
          <p:nvPr/>
        </p:nvSpPr>
        <p:spPr>
          <a:xfrm>
            <a:off x="7376059" y="197652"/>
            <a:ext cx="1855455" cy="6642844"/>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Chad Kauffman</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Mark Nale</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Angela Romanczuk</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Jeff Kenney</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Chris Payne</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Kevin Shannon</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Joe </a:t>
            </a:r>
            <a:r>
              <a:rPr kumimoji="0" lang="en-US" sz="1400" b="0" i="0" u="none" strike="noStrike" kern="1200" cap="none" spc="0" normalizeH="0" baseline="0" noProof="0" dirty="0" err="1">
                <a:ln>
                  <a:noFill/>
                </a:ln>
                <a:solidFill>
                  <a:srgbClr val="000000"/>
                </a:solidFill>
                <a:effectLst/>
                <a:uLnTx/>
                <a:uFillTx/>
                <a:latin typeface="Georgia Pro Light"/>
                <a:ea typeface="+mn-ea"/>
              </a:rPr>
              <a:t>Gyekis</a:t>
            </a:r>
            <a:endParaRPr kumimoji="0" lang="en-US" sz="1400" b="0" i="0" u="none" strike="noStrike" kern="1200" cap="none" spc="0" normalizeH="0" baseline="0" noProof="0" dirty="0">
              <a:ln>
                <a:noFill/>
              </a:ln>
              <a:solidFill>
                <a:srgbClr val="000000"/>
              </a:solidFill>
              <a:effectLst/>
              <a:uLnTx/>
              <a:uFillTx/>
              <a:latin typeface="Georgia Pro Light"/>
              <a:ea typeface="+mn-ea"/>
            </a:endParaRP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Rebecca Payne</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Tony Arnold</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M Huston</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Matthew Gerlach</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Pol Heiney</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Toy J</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John Taylor</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rPr>
              <a:t>Mark Strittmatter</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err="1">
                <a:ln>
                  <a:noFill/>
                </a:ln>
                <a:solidFill>
                  <a:srgbClr val="000000"/>
                </a:solidFill>
                <a:effectLst/>
                <a:uLnTx/>
                <a:uFillTx/>
                <a:latin typeface="Georgia Pro Light"/>
                <a:ea typeface="+mn-ea"/>
              </a:rPr>
              <a:t>Ŕhetta</a:t>
            </a:r>
            <a:r>
              <a:rPr kumimoji="0" lang="en-US" sz="1400" b="0" i="0" u="none" strike="noStrike" kern="1200" cap="none" spc="0" normalizeH="0" baseline="0" noProof="0" dirty="0">
                <a:ln>
                  <a:noFill/>
                </a:ln>
                <a:solidFill>
                  <a:srgbClr val="000000"/>
                </a:solidFill>
                <a:effectLst/>
                <a:uLnTx/>
                <a:uFillTx/>
                <a:latin typeface="Georgia Pro Light"/>
                <a:ea typeface="+mn-ea"/>
              </a:rPr>
              <a:t> Martin</a:t>
            </a:r>
          </a:p>
          <a:p>
            <a:pPr marL="228600" indent="-228600">
              <a:spcBef>
                <a:spcPts val="1000"/>
              </a:spcBef>
              <a:buFont typeface="Courier New" panose="02070309020205020404" pitchFamily="49" charset="0"/>
              <a:buChar char="o"/>
              <a:defRPr/>
            </a:pPr>
            <a:r>
              <a:rPr kumimoji="0" lang="en-US" sz="1400" b="0" i="0" u="none" strike="noStrike" kern="1200" cap="none" spc="0" normalizeH="0" baseline="0" noProof="0" dirty="0">
                <a:ln>
                  <a:noFill/>
                </a:ln>
                <a:solidFill>
                  <a:srgbClr val="000000"/>
                </a:solidFill>
                <a:effectLst/>
                <a:uLnTx/>
                <a:uFillTx/>
                <a:latin typeface="Georgia Pro Light"/>
                <a:ea typeface="Calibri" panose="020F0502020204030204" pitchFamily="34" charset="0"/>
                <a:cs typeface="Calibri" panose="020F0502020204030204" pitchFamily="34" charset="0"/>
              </a:rPr>
              <a:t>David Wilson</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dirty="0">
              <a:ln>
                <a:noFill/>
              </a:ln>
              <a:solidFill>
                <a:srgbClr val="000000"/>
              </a:solidFill>
              <a:effectLst/>
              <a:uLnTx/>
              <a:uFillTx/>
              <a:latin typeface="Georgia Pro Light"/>
              <a:ea typeface="+mn-ea"/>
            </a:endParaRPr>
          </a:p>
          <a:p>
            <a:endParaRPr lang="en-US" dirty="0"/>
          </a:p>
        </p:txBody>
      </p:sp>
      <p:sp>
        <p:nvSpPr>
          <p:cNvPr id="10" name="TextBox 9">
            <a:extLst>
              <a:ext uri="{FF2B5EF4-FFF2-40B4-BE49-F238E27FC236}">
                <a16:creationId xmlns:a16="http://schemas.microsoft.com/office/drawing/2014/main" id="{DA05EB7F-65C8-57C4-5B5A-54D1146159E8}"/>
              </a:ext>
            </a:extLst>
          </p:cNvPr>
          <p:cNvSpPr txBox="1"/>
          <p:nvPr/>
        </p:nvSpPr>
        <p:spPr>
          <a:xfrm>
            <a:off x="9721614" y="212653"/>
            <a:ext cx="1863834" cy="5611793"/>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Josh Donaldson</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Susan Donaldson </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Anir Bhat</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Paul Foor</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Jerry Warner</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Asher Higgins</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Annette Mathes</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Cy Deitz</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Nina Wolf</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Warren Wolf</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Barb Matthews</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Doris Brookens</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mn-ea"/>
                <a:cs typeface="+mn-cs"/>
              </a:rPr>
              <a:t>Erika Bowman</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Calibri" panose="020F0502020204030204" pitchFamily="34" charset="0"/>
                <a:cs typeface="Calibri" panose="020F0502020204030204" pitchFamily="34" charset="0"/>
              </a:rPr>
              <a:t>Darla Shank</a:t>
            </a:r>
          </a:p>
          <a:p>
            <a:pPr marL="228600" marR="0" lvl="0" indent="-228600" algn="l" defTabSz="914400" rtl="0" eaLnBrk="1" fontAlgn="auto" latinLnBrk="0" hangingPunct="1">
              <a:lnSpc>
                <a:spcPct val="100000"/>
              </a:lnSpc>
              <a:spcBef>
                <a:spcPts val="1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Georgia Pro Light"/>
                <a:ea typeface="Calibri" panose="020F0502020204030204" pitchFamily="34" charset="0"/>
                <a:cs typeface="Calibri" panose="020F0502020204030204" pitchFamily="34" charset="0"/>
              </a:rPr>
              <a:t>W. Dwayne DelGrande</a:t>
            </a:r>
          </a:p>
          <a:p>
            <a:endParaRPr lang="en-US" dirty="0"/>
          </a:p>
        </p:txBody>
      </p:sp>
      <p:pic>
        <p:nvPicPr>
          <p:cNvPr id="5" name="Picture 4">
            <a:extLst>
              <a:ext uri="{FF2B5EF4-FFF2-40B4-BE49-F238E27FC236}">
                <a16:creationId xmlns:a16="http://schemas.microsoft.com/office/drawing/2014/main" id="{E57F8427-5F9D-96A5-3B98-C1F7DFC6AC1A}"/>
              </a:ext>
            </a:extLst>
          </p:cNvPr>
          <p:cNvPicPr>
            <a:picLocks noChangeAspect="1"/>
          </p:cNvPicPr>
          <p:nvPr/>
        </p:nvPicPr>
        <p:blipFill>
          <a:blip r:embed="rId2"/>
          <a:stretch>
            <a:fillRect/>
          </a:stretch>
        </p:blipFill>
        <p:spPr>
          <a:xfrm>
            <a:off x="8959218" y="5356350"/>
            <a:ext cx="2766382" cy="1613434"/>
          </a:xfrm>
          <a:prstGeom prst="rect">
            <a:avLst/>
          </a:prstGeom>
        </p:spPr>
      </p:pic>
      <p:pic>
        <p:nvPicPr>
          <p:cNvPr id="11" name="Picture 10" descr="A bird sitting on a branch&#10;&#10;AI-generated content may be incorrect.">
            <a:extLst>
              <a:ext uri="{FF2B5EF4-FFF2-40B4-BE49-F238E27FC236}">
                <a16:creationId xmlns:a16="http://schemas.microsoft.com/office/drawing/2014/main" id="{A5B20C5E-FA94-1541-5EB9-B563A71E9DCA}"/>
              </a:ext>
            </a:extLst>
          </p:cNvPr>
          <p:cNvPicPr>
            <a:picLocks noChangeAspect="1"/>
          </p:cNvPicPr>
          <p:nvPr/>
        </p:nvPicPr>
        <p:blipFill>
          <a:blip r:embed="rId3"/>
          <a:stretch>
            <a:fillRect/>
          </a:stretch>
        </p:blipFill>
        <p:spPr>
          <a:xfrm>
            <a:off x="2824018" y="1272825"/>
            <a:ext cx="1991921" cy="1593536"/>
          </a:xfrm>
          <a:prstGeom prst="rect">
            <a:avLst/>
          </a:prstGeom>
        </p:spPr>
      </p:pic>
      <p:pic>
        <p:nvPicPr>
          <p:cNvPr id="13" name="Picture 12" descr="A duck swimming in the water&#10;&#10;AI-generated content may be incorrect.">
            <a:extLst>
              <a:ext uri="{FF2B5EF4-FFF2-40B4-BE49-F238E27FC236}">
                <a16:creationId xmlns:a16="http://schemas.microsoft.com/office/drawing/2014/main" id="{7FDE3909-392D-C528-CF60-1C47D2CA45FE}"/>
              </a:ext>
            </a:extLst>
          </p:cNvPr>
          <p:cNvPicPr>
            <a:picLocks noChangeAspect="1"/>
          </p:cNvPicPr>
          <p:nvPr/>
        </p:nvPicPr>
        <p:blipFill>
          <a:blip r:embed="rId4"/>
          <a:stretch>
            <a:fillRect/>
          </a:stretch>
        </p:blipFill>
        <p:spPr>
          <a:xfrm>
            <a:off x="2805981" y="3018695"/>
            <a:ext cx="2023008" cy="1348672"/>
          </a:xfrm>
          <a:prstGeom prst="rect">
            <a:avLst/>
          </a:prstGeom>
        </p:spPr>
      </p:pic>
      <p:pic>
        <p:nvPicPr>
          <p:cNvPr id="15" name="Picture 14" descr="A bird perched on a branch&#10;&#10;AI-generated content may be incorrect.">
            <a:extLst>
              <a:ext uri="{FF2B5EF4-FFF2-40B4-BE49-F238E27FC236}">
                <a16:creationId xmlns:a16="http://schemas.microsoft.com/office/drawing/2014/main" id="{FE5FB1D3-3597-4F5D-877E-E73C27DEBB84}"/>
              </a:ext>
            </a:extLst>
          </p:cNvPr>
          <p:cNvPicPr>
            <a:picLocks noChangeAspect="1"/>
          </p:cNvPicPr>
          <p:nvPr/>
        </p:nvPicPr>
        <p:blipFill>
          <a:blip r:embed="rId5"/>
          <a:stretch>
            <a:fillRect/>
          </a:stretch>
        </p:blipFill>
        <p:spPr>
          <a:xfrm>
            <a:off x="2805981" y="4546746"/>
            <a:ext cx="2023008" cy="1348672"/>
          </a:xfrm>
          <a:prstGeom prst="rect">
            <a:avLst/>
          </a:prstGeom>
        </p:spPr>
      </p:pic>
    </p:spTree>
    <p:extLst>
      <p:ext uri="{BB962C8B-B14F-4D97-AF65-F5344CB8AC3E}">
        <p14:creationId xmlns:p14="http://schemas.microsoft.com/office/powerpoint/2010/main" val="767603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FF9FDF-D3EA-6E75-34A2-F5928EBD1C11}"/>
              </a:ext>
            </a:extLst>
          </p:cNvPr>
          <p:cNvSpPr>
            <a:spLocks noGrp="1"/>
          </p:cNvSpPr>
          <p:nvPr>
            <p:ph type="title"/>
          </p:nvPr>
        </p:nvSpPr>
        <p:spPr/>
        <p:txBody>
          <a:bodyPr/>
          <a:lstStyle/>
          <a:p>
            <a:r>
              <a:rPr lang="en-US" dirty="0"/>
              <a:t>"If you take care of birds, you take care of most of the environment problems in the world."</a:t>
            </a:r>
          </a:p>
        </p:txBody>
      </p:sp>
      <p:sp>
        <p:nvSpPr>
          <p:cNvPr id="9" name="Subtitle 8">
            <a:extLst>
              <a:ext uri="{FF2B5EF4-FFF2-40B4-BE49-F238E27FC236}">
                <a16:creationId xmlns:a16="http://schemas.microsoft.com/office/drawing/2014/main" id="{3EFC1342-58F4-26DF-1DA5-884886C09086}"/>
              </a:ext>
            </a:extLst>
          </p:cNvPr>
          <p:cNvSpPr>
            <a:spLocks noGrp="1"/>
          </p:cNvSpPr>
          <p:nvPr>
            <p:ph type="subTitle" idx="1"/>
          </p:nvPr>
        </p:nvSpPr>
        <p:spPr/>
        <p:txBody>
          <a:bodyPr/>
          <a:lstStyle/>
          <a:p>
            <a:r>
              <a:rPr lang="en-US" b="1" dirty="0">
                <a:solidFill>
                  <a:schemeClr val="accent6"/>
                </a:solidFill>
              </a:rPr>
              <a:t>-Dr. Thomas Lovejoy</a:t>
            </a:r>
            <a:endParaRPr lang="en-US" sz="2000" b="1" dirty="0">
              <a:solidFill>
                <a:schemeClr val="accent6"/>
              </a:solidFill>
              <a:latin typeface="Georgia Pro" panose="02040502050405020303" pitchFamily="18" charset="0"/>
              <a:cs typeface="Posterama" panose="020B0504020200020000" pitchFamily="34" charset="0"/>
            </a:endParaRPr>
          </a:p>
        </p:txBody>
      </p:sp>
      <p:pic>
        <p:nvPicPr>
          <p:cNvPr id="6" name="Picture Placeholder 5" descr="A close up of a plant">
            <a:extLst>
              <a:ext uri="{FF2B5EF4-FFF2-40B4-BE49-F238E27FC236}">
                <a16:creationId xmlns:a16="http://schemas.microsoft.com/office/drawing/2014/main" id="{1B7E0321-3D73-B795-75FF-39794522922D}"/>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a:ext>
            </a:extLst>
          </a:blip>
          <a:srcRect/>
          <a:stretch/>
        </p:blipFill>
        <p:spPr/>
      </p:pic>
      <p:pic>
        <p:nvPicPr>
          <p:cNvPr id="5" name="Picture Placeholder 4" descr="Bird eggs in nest among spring blossoms">
            <a:extLst>
              <a:ext uri="{FF2B5EF4-FFF2-40B4-BE49-F238E27FC236}">
                <a16:creationId xmlns:a16="http://schemas.microsoft.com/office/drawing/2014/main" id="{539EDA43-C343-E920-3B43-A4A61CFB1DB2}"/>
              </a:ext>
            </a:extLst>
          </p:cNvPr>
          <p:cNvPicPr>
            <a:picLocks noGrp="1" noChangeAspect="1"/>
          </p:cNvPicPr>
          <p:nvPr>
            <p:ph type="pic" sz="quarter" idx="12"/>
          </p:nvPr>
        </p:nvPicPr>
        <p:blipFill>
          <a:blip r:embed="rId4"/>
          <a:srcRect l="16656" r="16656"/>
          <a:stretch>
            <a:fillRect/>
          </a:stretch>
        </p:blipFill>
        <p:spPr/>
      </p:pic>
    </p:spTree>
    <p:extLst>
      <p:ext uri="{BB962C8B-B14F-4D97-AF65-F5344CB8AC3E}">
        <p14:creationId xmlns:p14="http://schemas.microsoft.com/office/powerpoint/2010/main" val="556809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oup of flamingos">
            <a:extLst>
              <a:ext uri="{FF2B5EF4-FFF2-40B4-BE49-F238E27FC236}">
                <a16:creationId xmlns:a16="http://schemas.microsoft.com/office/drawing/2014/main" id="{F1D32BEC-50C5-C300-985D-C4FDCCB8B9E8}"/>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12" name="Title 11">
            <a:extLst>
              <a:ext uri="{FF2B5EF4-FFF2-40B4-BE49-F238E27FC236}">
                <a16:creationId xmlns:a16="http://schemas.microsoft.com/office/drawing/2014/main" id="{3DAC2101-CE35-6065-B114-2DB6D5F5D4B9}"/>
              </a:ext>
            </a:extLst>
          </p:cNvPr>
          <p:cNvSpPr>
            <a:spLocks noGrp="1"/>
          </p:cNvSpPr>
          <p:nvPr>
            <p:ph type="ctrTitle"/>
          </p:nvPr>
        </p:nvSpPr>
        <p:spPr/>
        <p:txBody>
          <a:bodyPr/>
          <a:lstStyle/>
          <a:p>
            <a:r>
              <a:rPr lang="en-US" dirty="0"/>
              <a:t>THANK</a:t>
            </a:r>
          </a:p>
        </p:txBody>
      </p:sp>
      <p:sp>
        <p:nvSpPr>
          <p:cNvPr id="13" name="Subtitle 12">
            <a:extLst>
              <a:ext uri="{FF2B5EF4-FFF2-40B4-BE49-F238E27FC236}">
                <a16:creationId xmlns:a16="http://schemas.microsoft.com/office/drawing/2014/main" id="{33693D95-5724-F0FE-E4CC-0590AB45C9A1}"/>
              </a:ext>
            </a:extLst>
          </p:cNvPr>
          <p:cNvSpPr>
            <a:spLocks noGrp="1"/>
          </p:cNvSpPr>
          <p:nvPr>
            <p:ph type="subTitle" idx="1"/>
          </p:nvPr>
        </p:nvSpPr>
        <p:spPr/>
        <p:txBody>
          <a:bodyPr/>
          <a:lstStyle/>
          <a:p>
            <a:r>
              <a:rPr lang="en-US" dirty="0"/>
              <a:t>John Carter</a:t>
            </a:r>
          </a:p>
          <a:p>
            <a:r>
              <a:rPr lang="en-US" dirty="0"/>
              <a:t>carter0206@aol.com</a:t>
            </a:r>
          </a:p>
        </p:txBody>
      </p:sp>
      <p:sp>
        <p:nvSpPr>
          <p:cNvPr id="36" name="Text Placeholder 35">
            <a:extLst>
              <a:ext uri="{FF2B5EF4-FFF2-40B4-BE49-F238E27FC236}">
                <a16:creationId xmlns:a16="http://schemas.microsoft.com/office/drawing/2014/main" id="{DDE3B960-948B-EE59-192C-5CE2BCCC1124}"/>
              </a:ext>
            </a:extLst>
          </p:cNvPr>
          <p:cNvSpPr>
            <a:spLocks noGrp="1"/>
          </p:cNvSpPr>
          <p:nvPr>
            <p:ph type="body" sz="quarter" idx="11"/>
          </p:nvPr>
        </p:nvSpPr>
        <p:spPr/>
        <p:txBody>
          <a:bodyPr/>
          <a:lstStyle/>
          <a:p>
            <a:r>
              <a:rPr lang="en-US" dirty="0"/>
              <a:t>You</a:t>
            </a:r>
          </a:p>
        </p:txBody>
      </p:sp>
    </p:spTree>
    <p:extLst>
      <p:ext uri="{BB962C8B-B14F-4D97-AF65-F5344CB8AC3E}">
        <p14:creationId xmlns:p14="http://schemas.microsoft.com/office/powerpoint/2010/main" val="1494657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3F43-7DE4-A392-050C-1AAE2661CFAC}"/>
              </a:ext>
            </a:extLst>
          </p:cNvPr>
          <p:cNvSpPr>
            <a:spLocks noGrp="1"/>
          </p:cNvSpPr>
          <p:nvPr>
            <p:ph type="title"/>
          </p:nvPr>
        </p:nvSpPr>
        <p:spPr>
          <a:xfrm>
            <a:off x="484632" y="192024"/>
            <a:ext cx="11000232" cy="713232"/>
          </a:xfrm>
        </p:spPr>
        <p:txBody>
          <a:bodyPr anchor="ctr">
            <a:normAutofit/>
          </a:bodyPr>
          <a:lstStyle/>
          <a:p>
            <a:r>
              <a:rPr lang="en-US" dirty="0"/>
              <a:t>PA Bird Atlas – 3 </a:t>
            </a:r>
          </a:p>
        </p:txBody>
      </p:sp>
      <p:pic>
        <p:nvPicPr>
          <p:cNvPr id="4" name="Picture 3">
            <a:extLst>
              <a:ext uri="{FF2B5EF4-FFF2-40B4-BE49-F238E27FC236}">
                <a16:creationId xmlns:a16="http://schemas.microsoft.com/office/drawing/2014/main" id="{6A89A889-3160-F785-25D5-326415729EAD}"/>
              </a:ext>
            </a:extLst>
          </p:cNvPr>
          <p:cNvPicPr>
            <a:picLocks noChangeAspect="1"/>
          </p:cNvPicPr>
          <p:nvPr/>
        </p:nvPicPr>
        <p:blipFill>
          <a:blip r:embed="rId2"/>
          <a:stretch>
            <a:fillRect/>
          </a:stretch>
        </p:blipFill>
        <p:spPr>
          <a:xfrm>
            <a:off x="166146" y="659397"/>
            <a:ext cx="4644394" cy="2705360"/>
          </a:xfrm>
          <a:prstGeom prst="rect">
            <a:avLst/>
          </a:prstGeom>
          <a:noFill/>
        </p:spPr>
      </p:pic>
      <p:sp>
        <p:nvSpPr>
          <p:cNvPr id="22" name="Content Placeholder 3">
            <a:extLst>
              <a:ext uri="{FF2B5EF4-FFF2-40B4-BE49-F238E27FC236}">
                <a16:creationId xmlns:a16="http://schemas.microsoft.com/office/drawing/2014/main" id="{3A58CD17-0E04-76E0-EA0B-2CB164055E0F}"/>
              </a:ext>
            </a:extLst>
          </p:cNvPr>
          <p:cNvSpPr>
            <a:spLocks noGrp="1"/>
          </p:cNvSpPr>
          <p:nvPr>
            <p:ph sz="half" idx="2"/>
          </p:nvPr>
        </p:nvSpPr>
        <p:spPr>
          <a:xfrm>
            <a:off x="4924907" y="847212"/>
            <a:ext cx="6782461" cy="5617596"/>
          </a:xfrm>
          <a:ln w="19050">
            <a:solidFill>
              <a:schemeClr val="tx1"/>
            </a:solidFill>
          </a:ln>
        </p:spPr>
        <p:txBody>
          <a:bodyPr/>
          <a:lstStyle/>
          <a:p>
            <a:pPr marL="0" indent="0" algn="ctr">
              <a:buNone/>
            </a:pPr>
            <a:r>
              <a:rPr lang="en-US" sz="1600" b="1" dirty="0">
                <a:latin typeface="Calibri" panose="020F0502020204030204" pitchFamily="34" charset="0"/>
                <a:ea typeface="Calibri" panose="020F0502020204030204" pitchFamily="34" charset="0"/>
                <a:cs typeface="Calibri" panose="020F0502020204030204" pitchFamily="34" charset="0"/>
              </a:rPr>
              <a:t>OBJECTIVES</a:t>
            </a:r>
          </a:p>
          <a:p>
            <a:r>
              <a:rPr lang="en-US" sz="1600" b="1" dirty="0">
                <a:latin typeface="Calibri" panose="020F0502020204030204" pitchFamily="34" charset="0"/>
                <a:ea typeface="Calibri" panose="020F0502020204030204" pitchFamily="34" charset="0"/>
                <a:cs typeface="Calibri" panose="020F0502020204030204" pitchFamily="34" charset="0"/>
              </a:rPr>
              <a:t>Produce results that can be compared to previous Pennsylvania bird atlases.</a:t>
            </a:r>
          </a:p>
          <a:p>
            <a:r>
              <a:rPr lang="en-US" sz="1600" b="1" dirty="0">
                <a:latin typeface="Calibri" panose="020F0502020204030204" pitchFamily="34" charset="0"/>
                <a:ea typeface="Calibri" panose="020F0502020204030204" pitchFamily="34" charset="0"/>
                <a:cs typeface="Calibri" panose="020F0502020204030204" pitchFamily="34" charset="0"/>
              </a:rPr>
              <a:t>Provide data suitable for status updates and conservation of bird species and their habitats.</a:t>
            </a:r>
          </a:p>
          <a:p>
            <a:r>
              <a:rPr lang="en-US" sz="1600" b="1" dirty="0">
                <a:latin typeface="Calibri" panose="020F0502020204030204" pitchFamily="34" charset="0"/>
                <a:ea typeface="Calibri" panose="020F0502020204030204" pitchFamily="34" charset="0"/>
                <a:cs typeface="Calibri" panose="020F0502020204030204" pitchFamily="34" charset="0"/>
              </a:rPr>
              <a:t>Document all bird species breeding in Pennsylvania and estimate their distributions.</a:t>
            </a:r>
          </a:p>
          <a:p>
            <a:r>
              <a:rPr lang="en-US" sz="1600" b="1" dirty="0">
                <a:latin typeface="Calibri" panose="020F0502020204030204" pitchFamily="34" charset="0"/>
                <a:ea typeface="Calibri" panose="020F0502020204030204" pitchFamily="34" charset="0"/>
                <a:cs typeface="Calibri" panose="020F0502020204030204" pitchFamily="34" charset="0"/>
              </a:rPr>
              <a:t>Estimate relative abundance for most of the bird species breeding in Pennsylvania.</a:t>
            </a:r>
          </a:p>
          <a:p>
            <a:r>
              <a:rPr lang="en-US" sz="1600" b="1" dirty="0">
                <a:latin typeface="Calibri" panose="020F0502020204030204" pitchFamily="34" charset="0"/>
                <a:ea typeface="Calibri" panose="020F0502020204030204" pitchFamily="34" charset="0"/>
                <a:cs typeface="Calibri" panose="020F0502020204030204" pitchFamily="34" charset="0"/>
              </a:rPr>
              <a:t>Achieve uniform coverage of the state by observers.</a:t>
            </a:r>
          </a:p>
          <a:p>
            <a:r>
              <a:rPr lang="en-US" sz="1600" b="1" dirty="0">
                <a:latin typeface="Calibri" panose="020F0502020204030204" pitchFamily="34" charset="0"/>
                <a:ea typeface="Calibri" panose="020F0502020204030204" pitchFamily="34" charset="0"/>
                <a:cs typeface="Calibri" panose="020F0502020204030204" pitchFamily="34" charset="0"/>
              </a:rPr>
              <a:t>Ensure that results are accessible to decision makers and, when appropriate, the public, through publication online, in a major database, and in book format.</a:t>
            </a:r>
          </a:p>
          <a:p>
            <a:r>
              <a:rPr lang="en-US" sz="1600" b="1" dirty="0">
                <a:latin typeface="Calibri" panose="020F0502020204030204" pitchFamily="34" charset="0"/>
                <a:ea typeface="Calibri" panose="020F0502020204030204" pitchFamily="34" charset="0"/>
                <a:cs typeface="Calibri" panose="020F0502020204030204" pitchFamily="34" charset="0"/>
              </a:rPr>
              <a:t>Make participation in the PBA3 accessible and inclusive.</a:t>
            </a:r>
          </a:p>
          <a:p>
            <a:r>
              <a:rPr lang="en-US" sz="1600" b="1" dirty="0">
                <a:latin typeface="Calibri" panose="020F0502020204030204" pitchFamily="34" charset="0"/>
                <a:ea typeface="Calibri" panose="020F0502020204030204" pitchFamily="34" charset="0"/>
                <a:cs typeface="Calibri" panose="020F0502020204030204" pitchFamily="34" charset="0"/>
              </a:rPr>
              <a:t>Raise awareness of birds in Pennsylvania, factors driving changes in their populations, and efforts to conserve them.</a:t>
            </a:r>
          </a:p>
          <a:p>
            <a:r>
              <a:rPr lang="en-US" sz="1600" b="1" dirty="0">
                <a:latin typeface="Calibri" panose="020F0502020204030204" pitchFamily="34" charset="0"/>
                <a:ea typeface="Calibri" panose="020F0502020204030204" pitchFamily="34" charset="0"/>
                <a:cs typeface="Calibri" panose="020F0502020204030204" pitchFamily="34" charset="0"/>
              </a:rPr>
              <a:t>Encourage collaborations with relevant organizations, government departments, and community groups.</a:t>
            </a:r>
          </a:p>
        </p:txBody>
      </p:sp>
      <p:sp>
        <p:nvSpPr>
          <p:cNvPr id="14" name="Footer Placeholder 13">
            <a:extLst>
              <a:ext uri="{FF2B5EF4-FFF2-40B4-BE49-F238E27FC236}">
                <a16:creationId xmlns:a16="http://schemas.microsoft.com/office/drawing/2014/main" id="{57D15505-054A-CEC3-F847-B2F50C2FCCEA}"/>
              </a:ext>
            </a:extLst>
          </p:cNvPr>
          <p:cNvSpPr>
            <a:spLocks noGrp="1"/>
          </p:cNvSpPr>
          <p:nvPr>
            <p:ph type="ftr" sz="quarter" idx="11"/>
          </p:nvPr>
        </p:nvSpPr>
        <p:spPr>
          <a:xfrm>
            <a:off x="484632" y="6327648"/>
            <a:ext cx="1517904" cy="274320"/>
          </a:xfrm>
        </p:spPr>
        <p:txBody>
          <a:bodyPr anchor="ctr">
            <a:normAutofit/>
          </a:bodyPr>
          <a:lstStyle/>
          <a:p>
            <a:pPr>
              <a:spcAft>
                <a:spcPts val="600"/>
              </a:spcAft>
            </a:pPr>
            <a:r>
              <a:rPr lang="en-US" dirty="0"/>
              <a:t>PBA3 - Franklin</a:t>
            </a:r>
          </a:p>
        </p:txBody>
      </p:sp>
      <p:sp>
        <p:nvSpPr>
          <p:cNvPr id="15" name="Slide Number Placeholder 14">
            <a:extLst>
              <a:ext uri="{FF2B5EF4-FFF2-40B4-BE49-F238E27FC236}">
                <a16:creationId xmlns:a16="http://schemas.microsoft.com/office/drawing/2014/main" id="{C305AF10-0EEC-6F36-4ED9-DFC80527E83C}"/>
              </a:ext>
            </a:extLst>
          </p:cNvPr>
          <p:cNvSpPr>
            <a:spLocks noGrp="1"/>
          </p:cNvSpPr>
          <p:nvPr>
            <p:ph type="sldNum" sz="quarter" idx="12"/>
          </p:nvPr>
        </p:nvSpPr>
        <p:spPr>
          <a:xfrm>
            <a:off x="5926836" y="6464808"/>
            <a:ext cx="338328" cy="338328"/>
          </a:xfrm>
        </p:spPr>
        <p:txBody>
          <a:bodyPr anchor="ctr">
            <a:normAutofit/>
          </a:bodyPr>
          <a:lstStyle/>
          <a:p>
            <a:pPr>
              <a:spcAft>
                <a:spcPts val="600"/>
              </a:spcAft>
            </a:pPr>
            <a:fld id="{B776CE9F-4BD8-A748-847B-B97BB3C5BACA}" type="slidenum">
              <a:rPr lang="en-US" smtClean="0"/>
              <a:pPr>
                <a:spcAft>
                  <a:spcPts val="600"/>
                </a:spcAft>
              </a:pPr>
              <a:t>4</a:t>
            </a:fld>
            <a:endParaRPr lang="en-US"/>
          </a:p>
        </p:txBody>
      </p:sp>
      <p:sp>
        <p:nvSpPr>
          <p:cNvPr id="6" name="TextBox 5">
            <a:extLst>
              <a:ext uri="{FF2B5EF4-FFF2-40B4-BE49-F238E27FC236}">
                <a16:creationId xmlns:a16="http://schemas.microsoft.com/office/drawing/2014/main" id="{092E8D39-520B-F42F-0E2C-B690F234FC30}"/>
              </a:ext>
            </a:extLst>
          </p:cNvPr>
          <p:cNvSpPr txBox="1"/>
          <p:nvPr/>
        </p:nvSpPr>
        <p:spPr>
          <a:xfrm>
            <a:off x="574676" y="3429000"/>
            <a:ext cx="3997323" cy="2031325"/>
          </a:xfrm>
          <a:prstGeom prst="rect">
            <a:avLst/>
          </a:prstGeom>
          <a:noFill/>
          <a:ln w="12700">
            <a:solidFill>
              <a:schemeClr val="tx1"/>
            </a:solidFill>
          </a:ln>
        </p:spPr>
        <p:txBody>
          <a:bodyPr wrap="square" rtlCol="0">
            <a:spAutoFit/>
          </a:bodyPr>
          <a:lstStyle/>
          <a:p>
            <a:pPr algn="ctr"/>
            <a:r>
              <a:rPr lang="en-US" i="1" dirty="0">
                <a:solidFill>
                  <a:srgbClr val="040404"/>
                </a:solidFill>
                <a:latin typeface="Calibri" panose="020F0502020204030204" pitchFamily="34" charset="0"/>
                <a:ea typeface="Calibri" panose="020F0502020204030204" pitchFamily="34" charset="0"/>
                <a:cs typeface="Calibri" panose="020F0502020204030204" pitchFamily="34" charset="0"/>
              </a:rPr>
              <a:t>T</a:t>
            </a:r>
            <a:r>
              <a:rPr lang="en-US" sz="1800" b="0" i="1" u="none" strike="noStrike" baseline="0" dirty="0">
                <a:solidFill>
                  <a:srgbClr val="040404"/>
                </a:solidFill>
                <a:latin typeface="Calibri" panose="020F0502020204030204" pitchFamily="34" charset="0"/>
                <a:ea typeface="Calibri" panose="020F0502020204030204" pitchFamily="34" charset="0"/>
                <a:cs typeface="Calibri" panose="020F0502020204030204" pitchFamily="34" charset="0"/>
              </a:rPr>
              <a:t>he PBA3 will attempt to document all the breeding bird species of Pennsylvania, confirm as many of them as possible, produce relative abundance estimates, and update range maps to look for evidence of population changes and distributional changes. </a:t>
            </a:r>
            <a:endParaRPr lang="en-US"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8619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97F25-C228-B8B5-5798-1A64E4A38207}"/>
              </a:ext>
            </a:extLst>
          </p:cNvPr>
          <p:cNvSpPr>
            <a:spLocks noGrp="1"/>
          </p:cNvSpPr>
          <p:nvPr>
            <p:ph type="title"/>
          </p:nvPr>
        </p:nvSpPr>
        <p:spPr>
          <a:xfrm>
            <a:off x="354628" y="294795"/>
            <a:ext cx="11000232" cy="713232"/>
          </a:xfrm>
        </p:spPr>
        <p:txBody>
          <a:bodyPr/>
          <a:lstStyle/>
          <a:p>
            <a:r>
              <a:rPr lang="en-US" dirty="0"/>
              <a:t>Block breakdown</a:t>
            </a:r>
          </a:p>
        </p:txBody>
      </p:sp>
      <p:sp>
        <p:nvSpPr>
          <p:cNvPr id="3" name="Content Placeholder 2">
            <a:extLst>
              <a:ext uri="{FF2B5EF4-FFF2-40B4-BE49-F238E27FC236}">
                <a16:creationId xmlns:a16="http://schemas.microsoft.com/office/drawing/2014/main" id="{EA74BAFC-E30D-5605-14E9-BC29AB7DFC95}"/>
              </a:ext>
            </a:extLst>
          </p:cNvPr>
          <p:cNvSpPr>
            <a:spLocks noGrp="1"/>
          </p:cNvSpPr>
          <p:nvPr>
            <p:ph sz="half" idx="1"/>
          </p:nvPr>
        </p:nvSpPr>
        <p:spPr>
          <a:xfrm>
            <a:off x="259212" y="1008027"/>
            <a:ext cx="5060211" cy="4934787"/>
          </a:xfrm>
        </p:spPr>
        <p:txBody>
          <a:bodyPr/>
          <a:lstStyle/>
          <a:p>
            <a:r>
              <a:rPr lang="en-US" sz="1800" b="1" dirty="0">
                <a:latin typeface="Calibri" panose="020F0502020204030204" pitchFamily="34" charset="0"/>
                <a:ea typeface="Calibri" panose="020F0502020204030204" pitchFamily="34" charset="0"/>
                <a:cs typeface="Calibri" panose="020F0502020204030204" pitchFamily="34" charset="0"/>
              </a:rPr>
              <a:t>The PBA3 will use the same ‘block’ system as the two previous atlases. </a:t>
            </a:r>
          </a:p>
          <a:p>
            <a:r>
              <a:rPr lang="en-US" sz="1800" b="1" dirty="0">
                <a:latin typeface="Calibri" panose="020F0502020204030204" pitchFamily="34" charset="0"/>
                <a:ea typeface="Calibri" panose="020F0502020204030204" pitchFamily="34" charset="0"/>
                <a:cs typeface="Calibri" panose="020F0502020204030204" pitchFamily="34" charset="0"/>
              </a:rPr>
              <a:t>Pennsylvania is gridded into 7.5-minute (1:24,000) U.S. Geological Survey quadrangles (quads). </a:t>
            </a:r>
          </a:p>
          <a:p>
            <a:r>
              <a:rPr lang="en-US" sz="1800" b="1" dirty="0">
                <a:latin typeface="Calibri" panose="020F0502020204030204" pitchFamily="34" charset="0"/>
                <a:ea typeface="Calibri" panose="020F0502020204030204" pitchFamily="34" charset="0"/>
                <a:cs typeface="Calibri" panose="020F0502020204030204" pitchFamily="34" charset="0"/>
              </a:rPr>
              <a:t>Each quad is subdivided into 6 blocks for a total of 4,938 blocks across the state. Blocks are each roughly 3 x 3 miles, totaling about 9 </a:t>
            </a:r>
            <a:r>
              <a:rPr lang="en-US" sz="1800" b="1" i="0" u="none" strike="noStrike" baseline="0" dirty="0">
                <a:solidFill>
                  <a:srgbClr val="040404"/>
                </a:solidFill>
                <a:latin typeface="Calibri" panose="020F0502020204030204" pitchFamily="34" charset="0"/>
              </a:rPr>
              <a:t>mi</a:t>
            </a:r>
            <a:r>
              <a:rPr lang="en-US" sz="800" b="1" i="0" u="none" strike="noStrike" baseline="0" dirty="0">
                <a:solidFill>
                  <a:srgbClr val="040404"/>
                </a:solidFill>
                <a:latin typeface="Calibri" panose="020F0502020204030204" pitchFamily="34" charset="0"/>
              </a:rPr>
              <a:t>2</a:t>
            </a:r>
            <a:r>
              <a:rPr lang="en-US" sz="800" b="0" i="0" u="none" strike="noStrike" baseline="0" dirty="0">
                <a:solidFill>
                  <a:srgbClr val="040404"/>
                </a:solidFill>
                <a:latin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i="0" u="none" strike="noStrike" baseline="0" dirty="0">
                <a:solidFill>
                  <a:srgbClr val="040404"/>
                </a:solidFill>
                <a:latin typeface="Calibri" panose="020F0502020204030204" pitchFamily="34" charset="0"/>
              </a:rPr>
              <a:t>(23 km</a:t>
            </a:r>
            <a:r>
              <a:rPr lang="en-US" sz="800" b="1" i="0" u="none" strike="noStrike" baseline="0" dirty="0">
                <a:solidFill>
                  <a:srgbClr val="040404"/>
                </a:solidFill>
                <a:latin typeface="Calibri" panose="020F0502020204030204" pitchFamily="34" charset="0"/>
              </a:rPr>
              <a:t>2</a:t>
            </a:r>
            <a:r>
              <a:rPr lang="en-US" sz="1800" b="1" i="0" u="none" strike="noStrike" baseline="0" dirty="0">
                <a:solidFill>
                  <a:srgbClr val="040404"/>
                </a:solidFill>
                <a:latin typeface="Calibri" panose="020F0502020204030204" pitchFamily="34" charset="0"/>
              </a:rPr>
              <a:t>)</a:t>
            </a:r>
            <a:r>
              <a:rPr lang="en-US" sz="1800" b="1" dirty="0">
                <a:latin typeface="Calibri" panose="020F0502020204030204" pitchFamily="34" charset="0"/>
                <a:ea typeface="Calibri" panose="020F0502020204030204" pitchFamily="34" charset="0"/>
                <a:cs typeface="Calibri" panose="020F0502020204030204" pitchFamily="34" charset="0"/>
              </a:rPr>
              <a:t>, except for blocks along borders of the state, which may be irregularly shaped and sized. </a:t>
            </a:r>
          </a:p>
          <a:p>
            <a:r>
              <a:rPr lang="en-US" sz="1800" b="1" dirty="0">
                <a:latin typeface="Calibri" panose="020F0502020204030204" pitchFamily="34" charset="0"/>
                <a:ea typeface="Calibri" panose="020F0502020204030204" pitchFamily="34" charset="0"/>
                <a:cs typeface="Calibri" panose="020F0502020204030204" pitchFamily="34" charset="0"/>
              </a:rPr>
              <a:t>Each block is given the name of the quad it is located in followed by a 2-letter code denoting the position of the block within the quad: northwest (NW), northeast (NE), center-west (CW), center-east (CE), southwest (SW), or southeast (SE). </a:t>
            </a:r>
          </a:p>
        </p:txBody>
      </p:sp>
      <p:sp>
        <p:nvSpPr>
          <p:cNvPr id="6" name="Footer Placeholder 5">
            <a:extLst>
              <a:ext uri="{FF2B5EF4-FFF2-40B4-BE49-F238E27FC236}">
                <a16:creationId xmlns:a16="http://schemas.microsoft.com/office/drawing/2014/main" id="{A5F3CA72-9BB7-0C2F-85B8-CE1248D76323}"/>
              </a:ext>
            </a:extLst>
          </p:cNvPr>
          <p:cNvSpPr>
            <a:spLocks noGrp="1"/>
          </p:cNvSpPr>
          <p:nvPr>
            <p:ph type="ftr" sz="quarter" idx="11"/>
          </p:nvPr>
        </p:nvSpPr>
        <p:spPr/>
        <p:txBody>
          <a:bodyPr/>
          <a:lstStyle/>
          <a:p>
            <a:pPr>
              <a:spcAft>
                <a:spcPts val="600"/>
              </a:spcAft>
            </a:pPr>
            <a:r>
              <a:rPr lang="en-US" dirty="0"/>
              <a:t>PBA3 - Franklin</a:t>
            </a:r>
          </a:p>
        </p:txBody>
      </p:sp>
      <p:sp>
        <p:nvSpPr>
          <p:cNvPr id="7" name="Slide Number Placeholder 6">
            <a:extLst>
              <a:ext uri="{FF2B5EF4-FFF2-40B4-BE49-F238E27FC236}">
                <a16:creationId xmlns:a16="http://schemas.microsoft.com/office/drawing/2014/main" id="{62471C0D-6A25-5E35-7936-59E36A5F3442}"/>
              </a:ext>
            </a:extLst>
          </p:cNvPr>
          <p:cNvSpPr>
            <a:spLocks noGrp="1"/>
          </p:cNvSpPr>
          <p:nvPr>
            <p:ph type="sldNum" sz="quarter" idx="12"/>
          </p:nvPr>
        </p:nvSpPr>
        <p:spPr/>
        <p:txBody>
          <a:bodyPr/>
          <a:lstStyle/>
          <a:p>
            <a:fld id="{B776CE9F-4BD8-A748-847B-B97BB3C5BACA}" type="slidenum">
              <a:rPr lang="en-US" smtClean="0"/>
              <a:t>5</a:t>
            </a:fld>
            <a:endParaRPr lang="en-US" dirty="0"/>
          </a:p>
        </p:txBody>
      </p:sp>
      <p:pic>
        <p:nvPicPr>
          <p:cNvPr id="5" name="Picture 4">
            <a:extLst>
              <a:ext uri="{FF2B5EF4-FFF2-40B4-BE49-F238E27FC236}">
                <a16:creationId xmlns:a16="http://schemas.microsoft.com/office/drawing/2014/main" id="{D42CD324-7E15-242A-D86B-DF4ED51E1EE7}"/>
              </a:ext>
            </a:extLst>
          </p:cNvPr>
          <p:cNvPicPr>
            <a:picLocks noChangeAspect="1"/>
          </p:cNvPicPr>
          <p:nvPr/>
        </p:nvPicPr>
        <p:blipFill>
          <a:blip r:embed="rId3"/>
          <a:stretch>
            <a:fillRect/>
          </a:stretch>
        </p:blipFill>
        <p:spPr>
          <a:xfrm>
            <a:off x="5336739" y="1008027"/>
            <a:ext cx="6596049" cy="3891064"/>
          </a:xfrm>
          <a:prstGeom prst="rect">
            <a:avLst/>
          </a:prstGeom>
          <a:ln w="9525">
            <a:solidFill>
              <a:schemeClr val="tx1"/>
            </a:solidFill>
          </a:ln>
        </p:spPr>
      </p:pic>
      <p:sp>
        <p:nvSpPr>
          <p:cNvPr id="8" name="TextBox 7">
            <a:extLst>
              <a:ext uri="{FF2B5EF4-FFF2-40B4-BE49-F238E27FC236}">
                <a16:creationId xmlns:a16="http://schemas.microsoft.com/office/drawing/2014/main" id="{38989A43-AB68-E26E-EED1-884F93AE56A6}"/>
              </a:ext>
            </a:extLst>
          </p:cNvPr>
          <p:cNvSpPr txBox="1"/>
          <p:nvPr/>
        </p:nvSpPr>
        <p:spPr>
          <a:xfrm>
            <a:off x="6096000" y="5019484"/>
            <a:ext cx="5442204" cy="923330"/>
          </a:xfrm>
          <a:prstGeom prst="rect">
            <a:avLst/>
          </a:prstGeom>
          <a:noFill/>
          <a:ln w="19050">
            <a:solidFill>
              <a:schemeClr val="tx1"/>
            </a:solidFill>
          </a:ln>
        </p:spPr>
        <p:txBody>
          <a:bodyPr wrap="square" rtlCol="0">
            <a:spAutoFit/>
          </a:bodyPr>
          <a:lstStyle/>
          <a:p>
            <a:r>
              <a:rPr lang="en-US" sz="1800" i="1" dirty="0">
                <a:latin typeface="Calibri" panose="020F0502020204030204" pitchFamily="34" charset="0"/>
                <a:ea typeface="Calibri" panose="020F0502020204030204" pitchFamily="34" charset="0"/>
                <a:cs typeface="Calibri" panose="020F0502020204030204" pitchFamily="34" charset="0"/>
              </a:rPr>
              <a:t>By birding in all 4,938 blocks in Pennsylvania, we can detect shifts in species distributions between atlases. All southeast (SE) blocks are designated as ‘Priority’ blocks.</a:t>
            </a:r>
            <a:endParaRPr lang="en-US" i="1" dirty="0"/>
          </a:p>
        </p:txBody>
      </p:sp>
    </p:spTree>
    <p:extLst>
      <p:ext uri="{BB962C8B-B14F-4D97-AF65-F5344CB8AC3E}">
        <p14:creationId xmlns:p14="http://schemas.microsoft.com/office/powerpoint/2010/main" val="3857551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572E6-1B6B-866D-DB4F-5A746814B18F}"/>
              </a:ext>
            </a:extLst>
          </p:cNvPr>
          <p:cNvSpPr>
            <a:spLocks noGrp="1"/>
          </p:cNvSpPr>
          <p:nvPr>
            <p:ph type="title"/>
          </p:nvPr>
        </p:nvSpPr>
        <p:spPr>
          <a:xfrm>
            <a:off x="4945711" y="1070255"/>
            <a:ext cx="4015058" cy="829099"/>
          </a:xfrm>
        </p:spPr>
        <p:txBody>
          <a:bodyPr/>
          <a:lstStyle/>
          <a:p>
            <a:r>
              <a:rPr lang="en-US" dirty="0"/>
              <a:t>CHECKLIST GUIDELINES</a:t>
            </a:r>
            <a:br>
              <a:rPr lang="en-US" dirty="0"/>
            </a:br>
            <a:endParaRPr lang="en-US" dirty="0"/>
          </a:p>
        </p:txBody>
      </p:sp>
      <p:sp>
        <p:nvSpPr>
          <p:cNvPr id="3" name="Content Placeholder 2">
            <a:extLst>
              <a:ext uri="{FF2B5EF4-FFF2-40B4-BE49-F238E27FC236}">
                <a16:creationId xmlns:a16="http://schemas.microsoft.com/office/drawing/2014/main" id="{001B79F6-6B8F-85D2-0001-A14AAD334E13}"/>
              </a:ext>
            </a:extLst>
          </p:cNvPr>
          <p:cNvSpPr>
            <a:spLocks noGrp="1"/>
          </p:cNvSpPr>
          <p:nvPr>
            <p:ph sz="half" idx="1"/>
          </p:nvPr>
        </p:nvSpPr>
        <p:spPr>
          <a:xfrm>
            <a:off x="524104" y="3636922"/>
            <a:ext cx="4627192" cy="2270093"/>
          </a:xfrm>
        </p:spPr>
        <p:txBody>
          <a:bodyPr/>
          <a:lstStyle/>
          <a:p>
            <a:pPr marL="0" indent="0">
              <a:buNone/>
            </a:pPr>
            <a:r>
              <a:rPr lang="en-US" sz="1700" b="1" dirty="0">
                <a:latin typeface="Calibri" panose="020F0502020204030204" pitchFamily="34" charset="0"/>
                <a:ea typeface="Calibri" panose="020F0502020204030204" pitchFamily="34" charset="0"/>
                <a:cs typeface="Calibri" panose="020F0502020204030204" pitchFamily="34" charset="0"/>
              </a:rPr>
              <a:t>A list of guidelines to help ensure that the observations you collect can be used by the PBA3. </a:t>
            </a:r>
          </a:p>
          <a:p>
            <a:r>
              <a:rPr lang="en-US" sz="1700" b="1" dirty="0">
                <a:latin typeface="Calibri" panose="020F0502020204030204" pitchFamily="34" charset="0"/>
                <a:ea typeface="Calibri" panose="020F0502020204030204" pitchFamily="34" charset="0"/>
                <a:cs typeface="Calibri" panose="020F0502020204030204" pitchFamily="34" charset="0"/>
              </a:rPr>
              <a:t>Checklists MUST be submitted to the Pennsylvania Bird Atlas portal on your mobile device or at ebird.org/</a:t>
            </a:r>
            <a:r>
              <a:rPr lang="en-US" sz="1700" b="1" dirty="0" err="1">
                <a:latin typeface="Calibri" panose="020F0502020204030204" pitchFamily="34" charset="0"/>
                <a:ea typeface="Calibri" panose="020F0502020204030204" pitchFamily="34" charset="0"/>
                <a:cs typeface="Calibri" panose="020F0502020204030204" pitchFamily="34" charset="0"/>
              </a:rPr>
              <a:t>atlaspa</a:t>
            </a:r>
            <a:r>
              <a:rPr lang="en-US" sz="1700" b="1" dirty="0">
                <a:latin typeface="Calibri" panose="020F0502020204030204" pitchFamily="34" charset="0"/>
                <a:ea typeface="Calibri" panose="020F0502020204030204" pitchFamily="34" charset="0"/>
                <a:cs typeface="Calibri" panose="020F0502020204030204" pitchFamily="34" charset="0"/>
              </a:rPr>
              <a:t>/submit. </a:t>
            </a:r>
          </a:p>
          <a:p>
            <a:r>
              <a:rPr lang="en-US" sz="1700" b="1" dirty="0">
                <a:latin typeface="Calibri" panose="020F0502020204030204" pitchFamily="34" charset="0"/>
                <a:ea typeface="Calibri" panose="020F0502020204030204" pitchFamily="34" charset="0"/>
                <a:cs typeface="Calibri" panose="020F0502020204030204" pitchFamily="34" charset="0"/>
              </a:rPr>
              <a:t>Provide a count or estimate of the number of individuals reported instead of ‘X.’</a:t>
            </a:r>
          </a:p>
        </p:txBody>
      </p:sp>
      <p:sp>
        <p:nvSpPr>
          <p:cNvPr id="4" name="Content Placeholder 3">
            <a:extLst>
              <a:ext uri="{FF2B5EF4-FFF2-40B4-BE49-F238E27FC236}">
                <a16:creationId xmlns:a16="http://schemas.microsoft.com/office/drawing/2014/main" id="{6360F63D-6B8B-C588-822B-3B55A4948E29}"/>
              </a:ext>
            </a:extLst>
          </p:cNvPr>
          <p:cNvSpPr>
            <a:spLocks noGrp="1"/>
          </p:cNvSpPr>
          <p:nvPr>
            <p:ph sz="half" idx="2"/>
          </p:nvPr>
        </p:nvSpPr>
        <p:spPr>
          <a:xfrm>
            <a:off x="6096000" y="2247214"/>
            <a:ext cx="5181600" cy="4351338"/>
          </a:xfrm>
        </p:spPr>
        <p:txBody>
          <a:bodyPr/>
          <a:lstStyle/>
          <a:p>
            <a:r>
              <a:rPr lang="en-US" sz="1700" b="1" dirty="0">
                <a:latin typeface="Calibri" panose="020F0502020204030204" pitchFamily="34" charset="0"/>
                <a:ea typeface="Calibri" panose="020F0502020204030204" pitchFamily="34" charset="0"/>
                <a:cs typeface="Calibri" panose="020F0502020204030204" pitchFamily="34" charset="0"/>
              </a:rPr>
              <a:t>Keep separate checklists for different habitat patches within a block.</a:t>
            </a:r>
          </a:p>
          <a:p>
            <a:r>
              <a:rPr lang="en-US" sz="1700" b="1" dirty="0">
                <a:latin typeface="Calibri" panose="020F0502020204030204" pitchFamily="34" charset="0"/>
                <a:ea typeface="Calibri" panose="020F0502020204030204" pitchFamily="34" charset="0"/>
                <a:cs typeface="Calibri" panose="020F0502020204030204" pitchFamily="34" charset="0"/>
              </a:rPr>
              <a:t>Keep your traveling distance short – 1 mile or less.</a:t>
            </a:r>
          </a:p>
          <a:p>
            <a:r>
              <a:rPr lang="en-US" sz="1700" b="1" dirty="0">
                <a:latin typeface="Calibri" panose="020F0502020204030204" pitchFamily="34" charset="0"/>
                <a:ea typeface="Calibri" panose="020F0502020204030204" pitchFamily="34" charset="0"/>
                <a:cs typeface="Calibri" panose="020F0502020204030204" pitchFamily="34" charset="0"/>
              </a:rPr>
              <a:t>Keep duration of checklists short – 1 hour or less.</a:t>
            </a:r>
          </a:p>
          <a:p>
            <a:r>
              <a:rPr lang="en-US" sz="1700" b="1" dirty="0">
                <a:latin typeface="Calibri" panose="020F0502020204030204" pitchFamily="34" charset="0"/>
                <a:ea typeface="Calibri" panose="020F0502020204030204" pitchFamily="34" charset="0"/>
                <a:cs typeface="Calibri" panose="020F0502020204030204" pitchFamily="34" charset="0"/>
              </a:rPr>
              <a:t>Take care to stay within boundaries of a single block for each checklist. eBird hotspots frequently cover multiple blocks and therefore should often not be used when you select your location. Instead, create separate checklists for each block and assign a specific personal location to each checklist.</a:t>
            </a:r>
          </a:p>
          <a:p>
            <a:r>
              <a:rPr lang="en-US" sz="1700" b="1" dirty="0">
                <a:latin typeface="Calibri" panose="020F0502020204030204" pitchFamily="34" charset="0"/>
                <a:ea typeface="Calibri" panose="020F0502020204030204" pitchFamily="34" charset="0"/>
                <a:cs typeface="Calibri" panose="020F0502020204030204" pitchFamily="34" charset="0"/>
              </a:rPr>
              <a:t>Slow down, watch bird behaviors, and use breeding codes! </a:t>
            </a:r>
            <a:endParaRPr lang="en-US" dirty="0"/>
          </a:p>
        </p:txBody>
      </p:sp>
      <p:sp>
        <p:nvSpPr>
          <p:cNvPr id="6" name="Footer Placeholder 5">
            <a:extLst>
              <a:ext uri="{FF2B5EF4-FFF2-40B4-BE49-F238E27FC236}">
                <a16:creationId xmlns:a16="http://schemas.microsoft.com/office/drawing/2014/main" id="{2FD59826-8673-6297-14A2-AAF38B531830}"/>
              </a:ext>
            </a:extLst>
          </p:cNvPr>
          <p:cNvSpPr>
            <a:spLocks noGrp="1"/>
          </p:cNvSpPr>
          <p:nvPr>
            <p:ph type="ftr" sz="quarter" idx="11"/>
          </p:nvPr>
        </p:nvSpPr>
        <p:spPr/>
        <p:txBody>
          <a:bodyPr/>
          <a:lstStyle/>
          <a:p>
            <a:pPr>
              <a:spcAft>
                <a:spcPts val="600"/>
              </a:spcAft>
            </a:pPr>
            <a:r>
              <a:rPr lang="en-US" dirty="0"/>
              <a:t>PBA3 - Franklin</a:t>
            </a:r>
          </a:p>
        </p:txBody>
      </p:sp>
      <p:sp>
        <p:nvSpPr>
          <p:cNvPr id="7" name="Slide Number Placeholder 6">
            <a:extLst>
              <a:ext uri="{FF2B5EF4-FFF2-40B4-BE49-F238E27FC236}">
                <a16:creationId xmlns:a16="http://schemas.microsoft.com/office/drawing/2014/main" id="{314049F9-FA3A-DC8A-FB13-51DC74EC5385}"/>
              </a:ext>
            </a:extLst>
          </p:cNvPr>
          <p:cNvSpPr>
            <a:spLocks noGrp="1"/>
          </p:cNvSpPr>
          <p:nvPr>
            <p:ph type="sldNum" sz="quarter" idx="12"/>
          </p:nvPr>
        </p:nvSpPr>
        <p:spPr/>
        <p:txBody>
          <a:bodyPr/>
          <a:lstStyle/>
          <a:p>
            <a:fld id="{B776CE9F-4BD8-A748-847B-B97BB3C5BACA}" type="slidenum">
              <a:rPr lang="en-US" smtClean="0"/>
              <a:t>6</a:t>
            </a:fld>
            <a:endParaRPr lang="en-US" dirty="0"/>
          </a:p>
        </p:txBody>
      </p:sp>
      <p:pic>
        <p:nvPicPr>
          <p:cNvPr id="8" name="Picture 7">
            <a:extLst>
              <a:ext uri="{FF2B5EF4-FFF2-40B4-BE49-F238E27FC236}">
                <a16:creationId xmlns:a16="http://schemas.microsoft.com/office/drawing/2014/main" id="{CD9A0D8E-DFFA-8D15-E150-6C9F2DF58AED}"/>
              </a:ext>
            </a:extLst>
          </p:cNvPr>
          <p:cNvPicPr>
            <a:picLocks noChangeAspect="1"/>
          </p:cNvPicPr>
          <p:nvPr/>
        </p:nvPicPr>
        <p:blipFill>
          <a:blip r:embed="rId2"/>
          <a:stretch>
            <a:fillRect/>
          </a:stretch>
        </p:blipFill>
        <p:spPr>
          <a:xfrm>
            <a:off x="9231616" y="382622"/>
            <a:ext cx="2436280" cy="1705396"/>
          </a:xfrm>
          <a:prstGeom prst="rect">
            <a:avLst/>
          </a:prstGeom>
        </p:spPr>
      </p:pic>
      <p:pic>
        <p:nvPicPr>
          <p:cNvPr id="10" name="Picture 9">
            <a:extLst>
              <a:ext uri="{FF2B5EF4-FFF2-40B4-BE49-F238E27FC236}">
                <a16:creationId xmlns:a16="http://schemas.microsoft.com/office/drawing/2014/main" id="{FBEE8054-3F29-4281-356C-F7CF8654E423}"/>
              </a:ext>
            </a:extLst>
          </p:cNvPr>
          <p:cNvPicPr>
            <a:picLocks noChangeAspect="1"/>
          </p:cNvPicPr>
          <p:nvPr/>
        </p:nvPicPr>
        <p:blipFill>
          <a:blip r:embed="rId3"/>
          <a:stretch>
            <a:fillRect/>
          </a:stretch>
        </p:blipFill>
        <p:spPr>
          <a:xfrm>
            <a:off x="524104" y="90549"/>
            <a:ext cx="4365948" cy="3379070"/>
          </a:xfrm>
          <a:prstGeom prst="rect">
            <a:avLst/>
          </a:prstGeom>
          <a:ln w="6350">
            <a:solidFill>
              <a:schemeClr val="tx1"/>
            </a:solidFill>
          </a:ln>
        </p:spPr>
      </p:pic>
    </p:spTree>
    <p:extLst>
      <p:ext uri="{BB962C8B-B14F-4D97-AF65-F5344CB8AC3E}">
        <p14:creationId xmlns:p14="http://schemas.microsoft.com/office/powerpoint/2010/main" val="657803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814AA-8EC5-8FE7-4C11-F0BC4B08AC86}"/>
              </a:ext>
            </a:extLst>
          </p:cNvPr>
          <p:cNvSpPr>
            <a:spLocks noGrp="1"/>
          </p:cNvSpPr>
          <p:nvPr>
            <p:ph type="title"/>
          </p:nvPr>
        </p:nvSpPr>
        <p:spPr>
          <a:xfrm>
            <a:off x="746959" y="268455"/>
            <a:ext cx="4564513" cy="713232"/>
          </a:xfrm>
        </p:spPr>
        <p:txBody>
          <a:bodyPr/>
          <a:lstStyle/>
          <a:p>
            <a:r>
              <a:rPr lang="en-US" dirty="0"/>
              <a:t>Breeding codes</a:t>
            </a:r>
          </a:p>
        </p:txBody>
      </p:sp>
      <p:sp>
        <p:nvSpPr>
          <p:cNvPr id="3" name="Content Placeholder 2">
            <a:extLst>
              <a:ext uri="{FF2B5EF4-FFF2-40B4-BE49-F238E27FC236}">
                <a16:creationId xmlns:a16="http://schemas.microsoft.com/office/drawing/2014/main" id="{D81A928D-A71A-3D38-854E-D2143D39CCCC}"/>
              </a:ext>
            </a:extLst>
          </p:cNvPr>
          <p:cNvSpPr>
            <a:spLocks noGrp="1"/>
          </p:cNvSpPr>
          <p:nvPr>
            <p:ph sz="half" idx="1"/>
          </p:nvPr>
        </p:nvSpPr>
        <p:spPr>
          <a:xfrm>
            <a:off x="484632" y="1157715"/>
            <a:ext cx="6130853" cy="4657575"/>
          </a:xfrm>
        </p:spPr>
        <p:txBody>
          <a:bodyPr/>
          <a:lstStyle/>
          <a:p>
            <a:pPr marL="0" indent="0">
              <a:buNone/>
            </a:pPr>
            <a:r>
              <a:rPr lang="en-US" sz="1800" b="1" u="sng" dirty="0">
                <a:latin typeface="Calibri" panose="020F0502020204030204" pitchFamily="34" charset="0"/>
                <a:ea typeface="Calibri" panose="020F0502020204030204" pitchFamily="34" charset="0"/>
                <a:cs typeface="Calibri" panose="020F0502020204030204" pitchFamily="34" charset="0"/>
              </a:rPr>
              <a:t>Possible</a:t>
            </a:r>
            <a:r>
              <a:rPr lang="en-US" sz="1800" b="1" dirty="0">
                <a:latin typeface="Calibri" panose="020F0502020204030204" pitchFamily="34" charset="0"/>
                <a:ea typeface="Calibri" panose="020F0502020204030204" pitchFamily="34" charset="0"/>
                <a:cs typeface="Calibri" panose="020F0502020204030204" pitchFamily="34" charset="0"/>
              </a:rPr>
              <a:t>: H (</a:t>
            </a:r>
            <a:r>
              <a:rPr lang="en-US" sz="1800" dirty="0">
                <a:latin typeface="Calibri" panose="020F0502020204030204" pitchFamily="34" charset="0"/>
                <a:ea typeface="Calibri" panose="020F0502020204030204" pitchFamily="34" charset="0"/>
                <a:cs typeface="Calibri" panose="020F0502020204030204" pitchFamily="34" charset="0"/>
              </a:rPr>
              <a:t>In Appropriate Habitat</a:t>
            </a:r>
            <a:r>
              <a:rPr lang="en-US" sz="1800" b="1" dirty="0">
                <a:latin typeface="Calibri" panose="020F0502020204030204" pitchFamily="34" charset="0"/>
                <a:ea typeface="Calibri" panose="020F0502020204030204" pitchFamily="34" charset="0"/>
                <a:cs typeface="Calibri" panose="020F0502020204030204" pitchFamily="34" charset="0"/>
              </a:rPr>
              <a:t>); S (</a:t>
            </a:r>
            <a:r>
              <a:rPr lang="en-US" sz="1800" dirty="0">
                <a:latin typeface="Calibri" panose="020F0502020204030204" pitchFamily="34" charset="0"/>
                <a:ea typeface="Calibri" panose="020F0502020204030204" pitchFamily="34" charset="0"/>
                <a:cs typeface="Calibri" panose="020F0502020204030204" pitchFamily="34" charset="0"/>
              </a:rPr>
              <a:t>Singing Bird in Appropriate Habitat</a:t>
            </a:r>
            <a:r>
              <a:rPr lang="en-US" sz="1800" b="1"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b="1" u="sng" dirty="0">
                <a:latin typeface="Calibri" panose="020F0502020204030204" pitchFamily="34" charset="0"/>
                <a:ea typeface="Calibri" panose="020F0502020204030204" pitchFamily="34" charset="0"/>
                <a:cs typeface="Calibri" panose="020F0502020204030204" pitchFamily="34" charset="0"/>
              </a:rPr>
              <a:t>Probable: </a:t>
            </a:r>
            <a:r>
              <a:rPr lang="en-US" sz="1800" b="1" dirty="0">
                <a:latin typeface="Calibri" panose="020F0502020204030204" pitchFamily="34" charset="0"/>
                <a:ea typeface="Calibri" panose="020F0502020204030204" pitchFamily="34" charset="0"/>
                <a:cs typeface="Calibri" panose="020F0502020204030204" pitchFamily="34" charset="0"/>
              </a:rPr>
              <a:t>S7 (</a:t>
            </a:r>
            <a:r>
              <a:rPr lang="en-US" sz="1800" dirty="0">
                <a:latin typeface="Calibri" panose="020F0502020204030204" pitchFamily="34" charset="0"/>
                <a:ea typeface="Calibri" panose="020F0502020204030204" pitchFamily="34" charset="0"/>
                <a:cs typeface="Calibri" panose="020F0502020204030204" pitchFamily="34" charset="0"/>
              </a:rPr>
              <a:t>Singing Bird Present 7+ Days</a:t>
            </a:r>
            <a:r>
              <a:rPr lang="en-US" sz="1800" b="1" dirty="0">
                <a:latin typeface="Calibri" panose="020F0502020204030204" pitchFamily="34" charset="0"/>
                <a:ea typeface="Calibri" panose="020F0502020204030204" pitchFamily="34" charset="0"/>
                <a:cs typeface="Calibri" panose="020F0502020204030204" pitchFamily="34" charset="0"/>
              </a:rPr>
              <a:t>); M (</a:t>
            </a:r>
            <a:r>
              <a:rPr lang="en-US" sz="1800" dirty="0">
                <a:latin typeface="Calibri" panose="020F0502020204030204" pitchFamily="34" charset="0"/>
                <a:ea typeface="Calibri" panose="020F0502020204030204" pitchFamily="34" charset="0"/>
                <a:cs typeface="Calibri" panose="020F0502020204030204" pitchFamily="34" charset="0"/>
              </a:rPr>
              <a:t>7+ Singing Birds</a:t>
            </a:r>
            <a:r>
              <a:rPr lang="en-US" sz="1800" b="1" dirty="0">
                <a:latin typeface="Calibri" panose="020F0502020204030204" pitchFamily="34" charset="0"/>
                <a:ea typeface="Calibri" panose="020F0502020204030204" pitchFamily="34" charset="0"/>
                <a:cs typeface="Calibri" panose="020F0502020204030204" pitchFamily="34" charset="0"/>
              </a:rPr>
              <a:t>); P (</a:t>
            </a:r>
            <a:r>
              <a:rPr lang="en-US" sz="1800" dirty="0">
                <a:latin typeface="Calibri" panose="020F0502020204030204" pitchFamily="34" charset="0"/>
                <a:ea typeface="Calibri" panose="020F0502020204030204" pitchFamily="34" charset="0"/>
                <a:cs typeface="Calibri" panose="020F0502020204030204" pitchFamily="34" charset="0"/>
              </a:rPr>
              <a:t>Pair in Suitable Habitat</a:t>
            </a:r>
            <a:r>
              <a:rPr lang="en-US" sz="1800" b="1" dirty="0">
                <a:latin typeface="Calibri" panose="020F0502020204030204" pitchFamily="34" charset="0"/>
                <a:ea typeface="Calibri" panose="020F0502020204030204" pitchFamily="34" charset="0"/>
                <a:cs typeface="Calibri" panose="020F0502020204030204" pitchFamily="34" charset="0"/>
              </a:rPr>
              <a:t>); T (</a:t>
            </a:r>
            <a:r>
              <a:rPr lang="en-US" sz="1800" dirty="0">
                <a:latin typeface="Calibri" panose="020F0502020204030204" pitchFamily="34" charset="0"/>
                <a:ea typeface="Calibri" panose="020F0502020204030204" pitchFamily="34" charset="0"/>
                <a:cs typeface="Calibri" panose="020F0502020204030204" pitchFamily="34" charset="0"/>
              </a:rPr>
              <a:t>Territorial Defense</a:t>
            </a:r>
            <a:r>
              <a:rPr lang="en-US" sz="1800" b="1" dirty="0">
                <a:latin typeface="Calibri" panose="020F0502020204030204" pitchFamily="34" charset="0"/>
                <a:ea typeface="Calibri" panose="020F0502020204030204" pitchFamily="34" charset="0"/>
                <a:cs typeface="Calibri" panose="020F0502020204030204" pitchFamily="34" charset="0"/>
              </a:rPr>
              <a:t>); C (</a:t>
            </a:r>
            <a:r>
              <a:rPr lang="en-US" sz="1800" dirty="0">
                <a:latin typeface="Calibri" panose="020F0502020204030204" pitchFamily="34" charset="0"/>
                <a:ea typeface="Calibri" panose="020F0502020204030204" pitchFamily="34" charset="0"/>
                <a:cs typeface="Calibri" panose="020F0502020204030204" pitchFamily="34" charset="0"/>
              </a:rPr>
              <a:t>Courtship, Display, or Copulation</a:t>
            </a:r>
            <a:r>
              <a:rPr lang="en-US" sz="1800" b="1" dirty="0">
                <a:latin typeface="Calibri" panose="020F0502020204030204" pitchFamily="34" charset="0"/>
                <a:ea typeface="Calibri" panose="020F0502020204030204" pitchFamily="34" charset="0"/>
                <a:cs typeface="Calibri" panose="020F0502020204030204" pitchFamily="34" charset="0"/>
              </a:rPr>
              <a:t>); N (</a:t>
            </a:r>
            <a:r>
              <a:rPr lang="en-US" sz="1800" dirty="0">
                <a:latin typeface="Calibri" panose="020F0502020204030204" pitchFamily="34" charset="0"/>
                <a:ea typeface="Calibri" panose="020F0502020204030204" pitchFamily="34" charset="0"/>
                <a:cs typeface="Calibri" panose="020F0502020204030204" pitchFamily="34" charset="0"/>
              </a:rPr>
              <a:t>Visiting Probable Nest Site</a:t>
            </a:r>
            <a:r>
              <a:rPr lang="en-US" sz="1800" b="1" dirty="0">
                <a:latin typeface="Calibri" panose="020F0502020204030204" pitchFamily="34" charset="0"/>
                <a:ea typeface="Calibri" panose="020F0502020204030204" pitchFamily="34" charset="0"/>
                <a:cs typeface="Calibri" panose="020F0502020204030204" pitchFamily="34" charset="0"/>
              </a:rPr>
              <a:t>); A (</a:t>
            </a:r>
            <a:r>
              <a:rPr lang="en-US" sz="1800" dirty="0">
                <a:latin typeface="Calibri" panose="020F0502020204030204" pitchFamily="34" charset="0"/>
                <a:ea typeface="Calibri" panose="020F0502020204030204" pitchFamily="34" charset="0"/>
                <a:cs typeface="Calibri" panose="020F0502020204030204" pitchFamily="34" charset="0"/>
              </a:rPr>
              <a:t>Agitated Behavior</a:t>
            </a:r>
            <a:r>
              <a:rPr lang="en-US" sz="1800" b="1" dirty="0">
                <a:latin typeface="Calibri" panose="020F0502020204030204" pitchFamily="34" charset="0"/>
                <a:ea typeface="Calibri" panose="020F0502020204030204" pitchFamily="34" charset="0"/>
                <a:cs typeface="Calibri" panose="020F0502020204030204" pitchFamily="34" charset="0"/>
              </a:rPr>
              <a:t>); B (</a:t>
            </a:r>
            <a:r>
              <a:rPr lang="en-US" sz="1800" dirty="0">
                <a:latin typeface="Calibri" panose="020F0502020204030204" pitchFamily="34" charset="0"/>
                <a:ea typeface="Calibri" panose="020F0502020204030204" pitchFamily="34" charset="0"/>
                <a:cs typeface="Calibri" panose="020F0502020204030204" pitchFamily="34" charset="0"/>
              </a:rPr>
              <a:t>Wren/Woodpecker Nest Building</a:t>
            </a:r>
            <a:r>
              <a:rPr lang="en-US" sz="1800" b="1"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b="1" u="sng" dirty="0">
                <a:latin typeface="Calibri" panose="020F0502020204030204" pitchFamily="34" charset="0"/>
                <a:ea typeface="Calibri" panose="020F0502020204030204" pitchFamily="34" charset="0"/>
                <a:cs typeface="Calibri" panose="020F0502020204030204" pitchFamily="34" charset="0"/>
              </a:rPr>
              <a:t>Confirmed: </a:t>
            </a:r>
            <a:r>
              <a:rPr lang="en-US" sz="1800" b="1" dirty="0">
                <a:latin typeface="Calibri" panose="020F0502020204030204" pitchFamily="34" charset="0"/>
                <a:ea typeface="Calibri" panose="020F0502020204030204" pitchFamily="34" charset="0"/>
                <a:cs typeface="Calibri" panose="020F0502020204030204" pitchFamily="34" charset="0"/>
              </a:rPr>
              <a:t>PE (</a:t>
            </a:r>
            <a:r>
              <a:rPr lang="en-US" sz="1800" dirty="0">
                <a:latin typeface="Calibri" panose="020F0502020204030204" pitchFamily="34" charset="0"/>
                <a:ea typeface="Calibri" panose="020F0502020204030204" pitchFamily="34" charset="0"/>
                <a:cs typeface="Calibri" panose="020F0502020204030204" pitchFamily="34" charset="0"/>
              </a:rPr>
              <a:t>Physiological Evidence</a:t>
            </a:r>
            <a:r>
              <a:rPr lang="en-US" sz="1800" b="1" dirty="0">
                <a:latin typeface="Calibri" panose="020F0502020204030204" pitchFamily="34" charset="0"/>
                <a:ea typeface="Calibri" panose="020F0502020204030204" pitchFamily="34" charset="0"/>
                <a:cs typeface="Calibri" panose="020F0502020204030204" pitchFamily="34" charset="0"/>
              </a:rPr>
              <a:t>); CN (</a:t>
            </a:r>
            <a:r>
              <a:rPr lang="en-US" sz="1800" dirty="0">
                <a:latin typeface="Calibri" panose="020F0502020204030204" pitchFamily="34" charset="0"/>
                <a:ea typeface="Calibri" panose="020F0502020204030204" pitchFamily="34" charset="0"/>
                <a:cs typeface="Calibri" panose="020F0502020204030204" pitchFamily="34" charset="0"/>
              </a:rPr>
              <a:t>Carrying Nesting Material</a:t>
            </a:r>
            <a:r>
              <a:rPr lang="en-US" sz="1800" b="1" dirty="0">
                <a:latin typeface="Calibri" panose="020F0502020204030204" pitchFamily="34" charset="0"/>
                <a:ea typeface="Calibri" panose="020F0502020204030204" pitchFamily="34" charset="0"/>
                <a:cs typeface="Calibri" panose="020F0502020204030204" pitchFamily="34" charset="0"/>
              </a:rPr>
              <a:t>); NB (</a:t>
            </a:r>
            <a:r>
              <a:rPr lang="en-US" sz="1800" dirty="0">
                <a:latin typeface="Calibri" panose="020F0502020204030204" pitchFamily="34" charset="0"/>
                <a:ea typeface="Calibri" panose="020F0502020204030204" pitchFamily="34" charset="0"/>
                <a:cs typeface="Calibri" panose="020F0502020204030204" pitchFamily="34" charset="0"/>
              </a:rPr>
              <a:t>Nest Building</a:t>
            </a:r>
            <a:r>
              <a:rPr lang="en-US" sz="1800" b="1" dirty="0">
                <a:latin typeface="Calibri" panose="020F0502020204030204" pitchFamily="34" charset="0"/>
                <a:ea typeface="Calibri" panose="020F0502020204030204" pitchFamily="34" charset="0"/>
                <a:cs typeface="Calibri" panose="020F0502020204030204" pitchFamily="34" charset="0"/>
              </a:rPr>
              <a:t>); DD (</a:t>
            </a:r>
            <a:r>
              <a:rPr lang="en-US" sz="1800" dirty="0">
                <a:latin typeface="Calibri" panose="020F0502020204030204" pitchFamily="34" charset="0"/>
                <a:ea typeface="Calibri" panose="020F0502020204030204" pitchFamily="34" charset="0"/>
                <a:cs typeface="Calibri" panose="020F0502020204030204" pitchFamily="34" charset="0"/>
              </a:rPr>
              <a:t>Distraction Display</a:t>
            </a:r>
            <a:r>
              <a:rPr lang="en-US" sz="1800" b="1" dirty="0">
                <a:latin typeface="Calibri" panose="020F0502020204030204" pitchFamily="34" charset="0"/>
                <a:ea typeface="Calibri" panose="020F0502020204030204" pitchFamily="34" charset="0"/>
                <a:cs typeface="Calibri" panose="020F0502020204030204" pitchFamily="34" charset="0"/>
              </a:rPr>
              <a:t>); UN (</a:t>
            </a:r>
            <a:r>
              <a:rPr lang="en-US" sz="1800" dirty="0">
                <a:latin typeface="Calibri" panose="020F0502020204030204" pitchFamily="34" charset="0"/>
                <a:ea typeface="Calibri" panose="020F0502020204030204" pitchFamily="34" charset="0"/>
                <a:cs typeface="Calibri" panose="020F0502020204030204" pitchFamily="34" charset="0"/>
              </a:rPr>
              <a:t>Used Nest</a:t>
            </a:r>
            <a:r>
              <a:rPr lang="en-US" sz="1800" b="1" dirty="0">
                <a:latin typeface="Calibri" panose="020F0502020204030204" pitchFamily="34" charset="0"/>
                <a:ea typeface="Calibri" panose="020F0502020204030204" pitchFamily="34" charset="0"/>
                <a:cs typeface="Calibri" panose="020F0502020204030204" pitchFamily="34" charset="0"/>
              </a:rPr>
              <a:t>); ON (</a:t>
            </a:r>
            <a:r>
              <a:rPr lang="en-US" sz="1800" dirty="0">
                <a:latin typeface="Calibri" panose="020F0502020204030204" pitchFamily="34" charset="0"/>
                <a:ea typeface="Calibri" panose="020F0502020204030204" pitchFamily="34" charset="0"/>
                <a:cs typeface="Calibri" panose="020F0502020204030204" pitchFamily="34" charset="0"/>
              </a:rPr>
              <a:t>Occupied Nest</a:t>
            </a:r>
            <a:r>
              <a:rPr lang="en-US" sz="1800" b="1" dirty="0">
                <a:latin typeface="Calibri" panose="020F0502020204030204" pitchFamily="34" charset="0"/>
                <a:ea typeface="Calibri" panose="020F0502020204030204" pitchFamily="34" charset="0"/>
                <a:cs typeface="Calibri" panose="020F0502020204030204" pitchFamily="34" charset="0"/>
              </a:rPr>
              <a:t>); FL (</a:t>
            </a:r>
            <a:r>
              <a:rPr lang="en-US" sz="1800" dirty="0">
                <a:latin typeface="Calibri" panose="020F0502020204030204" pitchFamily="34" charset="0"/>
                <a:ea typeface="Calibri" panose="020F0502020204030204" pitchFamily="34" charset="0"/>
                <a:cs typeface="Calibri" panose="020F0502020204030204" pitchFamily="34" charset="0"/>
              </a:rPr>
              <a:t>Recently Fledged Young</a:t>
            </a:r>
            <a:r>
              <a:rPr lang="en-US" sz="1800" b="1" dirty="0">
                <a:latin typeface="Calibri" panose="020F0502020204030204" pitchFamily="34" charset="0"/>
                <a:ea typeface="Calibri" panose="020F0502020204030204" pitchFamily="34" charset="0"/>
                <a:cs typeface="Calibri" panose="020F0502020204030204" pitchFamily="34" charset="0"/>
              </a:rPr>
              <a:t>); CF (</a:t>
            </a:r>
            <a:r>
              <a:rPr lang="en-US" sz="1800" dirty="0">
                <a:latin typeface="Calibri" panose="020F0502020204030204" pitchFamily="34" charset="0"/>
                <a:ea typeface="Calibri" panose="020F0502020204030204" pitchFamily="34" charset="0"/>
                <a:cs typeface="Calibri" panose="020F0502020204030204" pitchFamily="34" charset="0"/>
              </a:rPr>
              <a:t>Carrying Food</a:t>
            </a:r>
            <a:r>
              <a:rPr lang="en-US" sz="1800" b="1" dirty="0">
                <a:latin typeface="Calibri" panose="020F0502020204030204" pitchFamily="34" charset="0"/>
                <a:ea typeface="Calibri" panose="020F0502020204030204" pitchFamily="34" charset="0"/>
                <a:cs typeface="Calibri" panose="020F0502020204030204" pitchFamily="34" charset="0"/>
              </a:rPr>
              <a:t>); FY (</a:t>
            </a:r>
            <a:r>
              <a:rPr lang="en-US" sz="1800" dirty="0">
                <a:latin typeface="Calibri" panose="020F0502020204030204" pitchFamily="34" charset="0"/>
                <a:ea typeface="Calibri" panose="020F0502020204030204" pitchFamily="34" charset="0"/>
                <a:cs typeface="Calibri" panose="020F0502020204030204" pitchFamily="34" charset="0"/>
              </a:rPr>
              <a:t>Feeding Young</a:t>
            </a:r>
            <a:r>
              <a:rPr lang="en-US" sz="1800" b="1" dirty="0">
                <a:latin typeface="Calibri" panose="020F0502020204030204" pitchFamily="34" charset="0"/>
                <a:ea typeface="Calibri" panose="020F0502020204030204" pitchFamily="34" charset="0"/>
                <a:cs typeface="Calibri" panose="020F0502020204030204" pitchFamily="34" charset="0"/>
              </a:rPr>
              <a:t>); FS (</a:t>
            </a:r>
            <a:r>
              <a:rPr lang="en-US" sz="1800" dirty="0">
                <a:latin typeface="Calibri" panose="020F0502020204030204" pitchFamily="34" charset="0"/>
                <a:ea typeface="Calibri" panose="020F0502020204030204" pitchFamily="34" charset="0"/>
                <a:cs typeface="Calibri" panose="020F0502020204030204" pitchFamily="34" charset="0"/>
              </a:rPr>
              <a:t>Carrying Fecal Sac</a:t>
            </a:r>
            <a:r>
              <a:rPr lang="en-US" sz="1800" b="1" dirty="0">
                <a:latin typeface="Calibri" panose="020F0502020204030204" pitchFamily="34" charset="0"/>
                <a:ea typeface="Calibri" panose="020F0502020204030204" pitchFamily="34" charset="0"/>
                <a:cs typeface="Calibri" panose="020F0502020204030204" pitchFamily="34" charset="0"/>
              </a:rPr>
              <a:t>); NE (</a:t>
            </a:r>
            <a:r>
              <a:rPr lang="en-US" sz="1800" dirty="0">
                <a:latin typeface="Calibri" panose="020F0502020204030204" pitchFamily="34" charset="0"/>
                <a:ea typeface="Calibri" panose="020F0502020204030204" pitchFamily="34" charset="0"/>
                <a:cs typeface="Calibri" panose="020F0502020204030204" pitchFamily="34" charset="0"/>
              </a:rPr>
              <a:t>Nest with Eggs</a:t>
            </a:r>
            <a:r>
              <a:rPr lang="en-US" sz="1800" b="1" dirty="0">
                <a:latin typeface="Calibri" panose="020F0502020204030204" pitchFamily="34" charset="0"/>
                <a:ea typeface="Calibri" panose="020F0502020204030204" pitchFamily="34" charset="0"/>
                <a:cs typeface="Calibri" panose="020F0502020204030204" pitchFamily="34" charset="0"/>
              </a:rPr>
              <a:t>); NY (</a:t>
            </a:r>
            <a:r>
              <a:rPr lang="en-US" sz="1800" dirty="0">
                <a:latin typeface="Calibri" panose="020F0502020204030204" pitchFamily="34" charset="0"/>
                <a:ea typeface="Calibri" panose="020F0502020204030204" pitchFamily="34" charset="0"/>
                <a:cs typeface="Calibri" panose="020F0502020204030204" pitchFamily="34" charset="0"/>
              </a:rPr>
              <a:t>Nest with Young</a:t>
            </a:r>
            <a:r>
              <a:rPr lang="en-US" sz="1800" b="1"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US" sz="1600" b="1" dirty="0"/>
          </a:p>
        </p:txBody>
      </p:sp>
      <p:sp>
        <p:nvSpPr>
          <p:cNvPr id="6" name="Footer Placeholder 5">
            <a:extLst>
              <a:ext uri="{FF2B5EF4-FFF2-40B4-BE49-F238E27FC236}">
                <a16:creationId xmlns:a16="http://schemas.microsoft.com/office/drawing/2014/main" id="{1A7855E3-DD34-EB42-61B0-683A72DEDEEF}"/>
              </a:ext>
            </a:extLst>
          </p:cNvPr>
          <p:cNvSpPr>
            <a:spLocks noGrp="1"/>
          </p:cNvSpPr>
          <p:nvPr>
            <p:ph type="ftr" sz="quarter" idx="11"/>
          </p:nvPr>
        </p:nvSpPr>
        <p:spPr/>
        <p:txBody>
          <a:bodyPr/>
          <a:lstStyle/>
          <a:p>
            <a:pPr>
              <a:spcAft>
                <a:spcPts val="600"/>
              </a:spcAft>
            </a:pPr>
            <a:r>
              <a:rPr lang="en-US" dirty="0"/>
              <a:t>PBA3 - Franklin</a:t>
            </a:r>
          </a:p>
        </p:txBody>
      </p:sp>
      <p:sp>
        <p:nvSpPr>
          <p:cNvPr id="7" name="Slide Number Placeholder 6">
            <a:extLst>
              <a:ext uri="{FF2B5EF4-FFF2-40B4-BE49-F238E27FC236}">
                <a16:creationId xmlns:a16="http://schemas.microsoft.com/office/drawing/2014/main" id="{6190C1FB-948C-18C0-A6E7-9D9CA73ABAFB}"/>
              </a:ext>
            </a:extLst>
          </p:cNvPr>
          <p:cNvSpPr>
            <a:spLocks noGrp="1"/>
          </p:cNvSpPr>
          <p:nvPr>
            <p:ph type="sldNum" sz="quarter" idx="12"/>
          </p:nvPr>
        </p:nvSpPr>
        <p:spPr/>
        <p:txBody>
          <a:bodyPr/>
          <a:lstStyle/>
          <a:p>
            <a:fld id="{B776CE9F-4BD8-A748-847B-B97BB3C5BACA}" type="slidenum">
              <a:rPr lang="en-US" smtClean="0"/>
              <a:t>7</a:t>
            </a:fld>
            <a:endParaRPr lang="en-US" dirty="0"/>
          </a:p>
        </p:txBody>
      </p:sp>
      <p:pic>
        <p:nvPicPr>
          <p:cNvPr id="18" name="Picture 17" descr="Duck and ducklings">
            <a:extLst>
              <a:ext uri="{FF2B5EF4-FFF2-40B4-BE49-F238E27FC236}">
                <a16:creationId xmlns:a16="http://schemas.microsoft.com/office/drawing/2014/main" id="{D7CEFB10-E7C0-5D84-A9EB-EE1307196CC5}"/>
              </a:ext>
            </a:extLst>
          </p:cNvPr>
          <p:cNvPicPr>
            <a:picLocks noChangeAspect="1"/>
          </p:cNvPicPr>
          <p:nvPr/>
        </p:nvPicPr>
        <p:blipFill>
          <a:blip r:embed="rId2"/>
          <a:stretch>
            <a:fillRect/>
          </a:stretch>
        </p:blipFill>
        <p:spPr>
          <a:xfrm>
            <a:off x="6535972" y="4222552"/>
            <a:ext cx="2504582" cy="1669069"/>
          </a:xfrm>
          <a:prstGeom prst="rect">
            <a:avLst/>
          </a:prstGeom>
        </p:spPr>
      </p:pic>
      <p:pic>
        <p:nvPicPr>
          <p:cNvPr id="8" name="Picture 7">
            <a:extLst>
              <a:ext uri="{FF2B5EF4-FFF2-40B4-BE49-F238E27FC236}">
                <a16:creationId xmlns:a16="http://schemas.microsoft.com/office/drawing/2014/main" id="{0C1D9555-9726-3293-0CD8-BBD65981B1D5}"/>
              </a:ext>
            </a:extLst>
          </p:cNvPr>
          <p:cNvPicPr>
            <a:picLocks noChangeAspect="1"/>
          </p:cNvPicPr>
          <p:nvPr/>
        </p:nvPicPr>
        <p:blipFill>
          <a:blip r:embed="rId3"/>
          <a:stretch>
            <a:fillRect/>
          </a:stretch>
        </p:blipFill>
        <p:spPr>
          <a:xfrm>
            <a:off x="9151328" y="2212766"/>
            <a:ext cx="2686538" cy="1780791"/>
          </a:xfrm>
          <a:prstGeom prst="rect">
            <a:avLst/>
          </a:prstGeom>
        </p:spPr>
      </p:pic>
      <p:pic>
        <p:nvPicPr>
          <p:cNvPr id="5" name="Picture 4" descr="A couple of blue birds perched on a birdhouse&#10;&#10;AI-generated content may be incorrect.">
            <a:extLst>
              <a:ext uri="{FF2B5EF4-FFF2-40B4-BE49-F238E27FC236}">
                <a16:creationId xmlns:a16="http://schemas.microsoft.com/office/drawing/2014/main" id="{C398D4E9-8F58-FC15-9BD4-B648E370E5FC}"/>
              </a:ext>
            </a:extLst>
          </p:cNvPr>
          <p:cNvPicPr>
            <a:picLocks noChangeAspect="1"/>
          </p:cNvPicPr>
          <p:nvPr/>
        </p:nvPicPr>
        <p:blipFill>
          <a:blip r:embed="rId4"/>
          <a:stretch>
            <a:fillRect/>
          </a:stretch>
        </p:blipFill>
        <p:spPr>
          <a:xfrm>
            <a:off x="6535972" y="2212766"/>
            <a:ext cx="2279375" cy="1804555"/>
          </a:xfrm>
          <a:prstGeom prst="rect">
            <a:avLst/>
          </a:prstGeom>
        </p:spPr>
      </p:pic>
      <p:pic>
        <p:nvPicPr>
          <p:cNvPr id="16" name="Picture 15" descr="A bird on a birdhouse&#10;&#10;AI-generated content may be incorrect.">
            <a:extLst>
              <a:ext uri="{FF2B5EF4-FFF2-40B4-BE49-F238E27FC236}">
                <a16:creationId xmlns:a16="http://schemas.microsoft.com/office/drawing/2014/main" id="{42F8BDD7-D7CC-6C42-4EAF-CC5FD8C7A436}"/>
              </a:ext>
            </a:extLst>
          </p:cNvPr>
          <p:cNvPicPr>
            <a:picLocks noChangeAspect="1"/>
          </p:cNvPicPr>
          <p:nvPr/>
        </p:nvPicPr>
        <p:blipFill>
          <a:blip r:embed="rId5"/>
          <a:stretch>
            <a:fillRect/>
          </a:stretch>
        </p:blipFill>
        <p:spPr>
          <a:xfrm>
            <a:off x="9375698" y="182887"/>
            <a:ext cx="2331670" cy="1708905"/>
          </a:xfrm>
          <a:prstGeom prst="rect">
            <a:avLst/>
          </a:prstGeom>
        </p:spPr>
      </p:pic>
      <p:pic>
        <p:nvPicPr>
          <p:cNvPr id="21" name="Picture 20" descr="Two white swans forming a heart">
            <a:extLst>
              <a:ext uri="{FF2B5EF4-FFF2-40B4-BE49-F238E27FC236}">
                <a16:creationId xmlns:a16="http://schemas.microsoft.com/office/drawing/2014/main" id="{881BA9D7-6963-962A-56A7-81426D5D9147}"/>
              </a:ext>
            </a:extLst>
          </p:cNvPr>
          <p:cNvPicPr>
            <a:picLocks noChangeAspect="1"/>
          </p:cNvPicPr>
          <p:nvPr/>
        </p:nvPicPr>
        <p:blipFill>
          <a:blip r:embed="rId6"/>
          <a:stretch>
            <a:fillRect/>
          </a:stretch>
        </p:blipFill>
        <p:spPr>
          <a:xfrm>
            <a:off x="9284795" y="4146221"/>
            <a:ext cx="2595485" cy="1669069"/>
          </a:xfrm>
          <a:prstGeom prst="rect">
            <a:avLst/>
          </a:prstGeom>
        </p:spPr>
      </p:pic>
      <p:pic>
        <p:nvPicPr>
          <p:cNvPr id="11" name="Picture 10" descr="A tree trunk in a forest&#10;&#10;AI-generated content may be incorrect.">
            <a:extLst>
              <a:ext uri="{FF2B5EF4-FFF2-40B4-BE49-F238E27FC236}">
                <a16:creationId xmlns:a16="http://schemas.microsoft.com/office/drawing/2014/main" id="{9F94B67C-682E-E9E4-1C77-4F5114EEDCFA}"/>
              </a:ext>
            </a:extLst>
          </p:cNvPr>
          <p:cNvPicPr>
            <a:picLocks noChangeAspect="1"/>
          </p:cNvPicPr>
          <p:nvPr/>
        </p:nvPicPr>
        <p:blipFill>
          <a:blip r:embed="rId7"/>
          <a:stretch>
            <a:fillRect/>
          </a:stretch>
        </p:blipFill>
        <p:spPr>
          <a:xfrm>
            <a:off x="6535972" y="182887"/>
            <a:ext cx="2279374" cy="1709531"/>
          </a:xfrm>
          <a:prstGeom prst="rect">
            <a:avLst/>
          </a:prstGeom>
        </p:spPr>
      </p:pic>
    </p:spTree>
    <p:extLst>
      <p:ext uri="{BB962C8B-B14F-4D97-AF65-F5344CB8AC3E}">
        <p14:creationId xmlns:p14="http://schemas.microsoft.com/office/powerpoint/2010/main" val="3814482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153C-E5DD-DE99-278E-AEDB04AAE592}"/>
              </a:ext>
            </a:extLst>
          </p:cNvPr>
          <p:cNvSpPr>
            <a:spLocks noGrp="1"/>
          </p:cNvSpPr>
          <p:nvPr>
            <p:ph type="title"/>
          </p:nvPr>
        </p:nvSpPr>
        <p:spPr>
          <a:xfrm>
            <a:off x="595884" y="256032"/>
            <a:ext cx="11000232" cy="713232"/>
          </a:xfrm>
        </p:spPr>
        <p:txBody>
          <a:bodyPr/>
          <a:lstStyle/>
          <a:p>
            <a:r>
              <a:rPr lang="en-US" dirty="0"/>
              <a:t>PA Breeding Guidelines chart</a:t>
            </a:r>
          </a:p>
        </p:txBody>
      </p:sp>
      <p:sp>
        <p:nvSpPr>
          <p:cNvPr id="6" name="Footer Placeholder 5">
            <a:extLst>
              <a:ext uri="{FF2B5EF4-FFF2-40B4-BE49-F238E27FC236}">
                <a16:creationId xmlns:a16="http://schemas.microsoft.com/office/drawing/2014/main" id="{EE12218E-A69F-AA63-286E-5101EFE0AEAD}"/>
              </a:ext>
            </a:extLst>
          </p:cNvPr>
          <p:cNvSpPr>
            <a:spLocks noGrp="1"/>
          </p:cNvSpPr>
          <p:nvPr>
            <p:ph type="ftr" sz="quarter" idx="11"/>
          </p:nvPr>
        </p:nvSpPr>
        <p:spPr/>
        <p:txBody>
          <a:bodyPr/>
          <a:lstStyle/>
          <a:p>
            <a:pPr>
              <a:spcAft>
                <a:spcPts val="600"/>
              </a:spcAft>
            </a:pPr>
            <a:r>
              <a:rPr lang="en-US" dirty="0"/>
              <a:t>PBA3 - Franklin</a:t>
            </a:r>
          </a:p>
        </p:txBody>
      </p:sp>
      <p:sp>
        <p:nvSpPr>
          <p:cNvPr id="7" name="Slide Number Placeholder 6">
            <a:extLst>
              <a:ext uri="{FF2B5EF4-FFF2-40B4-BE49-F238E27FC236}">
                <a16:creationId xmlns:a16="http://schemas.microsoft.com/office/drawing/2014/main" id="{7B95399E-5609-1FC0-E4C7-CF641D44485E}"/>
              </a:ext>
            </a:extLst>
          </p:cNvPr>
          <p:cNvSpPr>
            <a:spLocks noGrp="1"/>
          </p:cNvSpPr>
          <p:nvPr>
            <p:ph type="sldNum" sz="quarter" idx="12"/>
          </p:nvPr>
        </p:nvSpPr>
        <p:spPr/>
        <p:txBody>
          <a:bodyPr/>
          <a:lstStyle/>
          <a:p>
            <a:fld id="{B776CE9F-4BD8-A748-847B-B97BB3C5BACA}" type="slidenum">
              <a:rPr lang="en-US" smtClean="0"/>
              <a:t>8</a:t>
            </a:fld>
            <a:endParaRPr lang="en-US" dirty="0"/>
          </a:p>
        </p:txBody>
      </p:sp>
      <p:pic>
        <p:nvPicPr>
          <p:cNvPr id="9" name="Picture 8">
            <a:extLst>
              <a:ext uri="{FF2B5EF4-FFF2-40B4-BE49-F238E27FC236}">
                <a16:creationId xmlns:a16="http://schemas.microsoft.com/office/drawing/2014/main" id="{DA7CABA4-EAC8-D6AF-872F-C5943B14EFE2}"/>
              </a:ext>
            </a:extLst>
          </p:cNvPr>
          <p:cNvPicPr>
            <a:picLocks noChangeAspect="1"/>
          </p:cNvPicPr>
          <p:nvPr/>
        </p:nvPicPr>
        <p:blipFill>
          <a:blip r:embed="rId2"/>
          <a:stretch>
            <a:fillRect/>
          </a:stretch>
        </p:blipFill>
        <p:spPr>
          <a:xfrm>
            <a:off x="95297" y="1108953"/>
            <a:ext cx="12000159" cy="4912467"/>
          </a:xfrm>
          <a:prstGeom prst="rect">
            <a:avLst/>
          </a:prstGeom>
        </p:spPr>
      </p:pic>
    </p:spTree>
    <p:extLst>
      <p:ext uri="{BB962C8B-B14F-4D97-AF65-F5344CB8AC3E}">
        <p14:creationId xmlns:p14="http://schemas.microsoft.com/office/powerpoint/2010/main" val="178744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EA19-2EA5-0F50-0F34-CB0EADE95821}"/>
              </a:ext>
            </a:extLst>
          </p:cNvPr>
          <p:cNvSpPr>
            <a:spLocks noGrp="1"/>
          </p:cNvSpPr>
          <p:nvPr>
            <p:ph type="title"/>
          </p:nvPr>
        </p:nvSpPr>
        <p:spPr>
          <a:xfrm>
            <a:off x="595884" y="213426"/>
            <a:ext cx="11000232" cy="713232"/>
          </a:xfrm>
        </p:spPr>
        <p:txBody>
          <a:bodyPr anchor="ctr">
            <a:normAutofit/>
          </a:bodyPr>
          <a:lstStyle/>
          <a:p>
            <a:r>
              <a:rPr lang="en-US" sz="3400">
                <a:hlinkClick r:id="rId2"/>
              </a:rPr>
              <a:t>Simplified Breeding Codes Tool (</a:t>
            </a:r>
            <a:r>
              <a:rPr lang="en-US" sz="3400" err="1">
                <a:hlinkClick r:id="rId2"/>
              </a:rPr>
              <a:t>LycoBirds</a:t>
            </a:r>
            <a:r>
              <a:rPr lang="en-US" sz="3400">
                <a:hlinkClick r:id="rId2"/>
              </a:rPr>
              <a:t>)</a:t>
            </a:r>
            <a:endParaRPr lang="en-US" sz="3400"/>
          </a:p>
        </p:txBody>
      </p:sp>
      <p:pic>
        <p:nvPicPr>
          <p:cNvPr id="9" name="Picture 8">
            <a:extLst>
              <a:ext uri="{FF2B5EF4-FFF2-40B4-BE49-F238E27FC236}">
                <a16:creationId xmlns:a16="http://schemas.microsoft.com/office/drawing/2014/main" id="{31CABAA2-1EE1-21AD-9DC1-2DA1E45B81C0}"/>
              </a:ext>
            </a:extLst>
          </p:cNvPr>
          <p:cNvPicPr>
            <a:picLocks noChangeAspect="1"/>
          </p:cNvPicPr>
          <p:nvPr/>
        </p:nvPicPr>
        <p:blipFill>
          <a:blip r:embed="rId3"/>
          <a:stretch>
            <a:fillRect/>
          </a:stretch>
        </p:blipFill>
        <p:spPr>
          <a:xfrm>
            <a:off x="1383527" y="828201"/>
            <a:ext cx="9287969" cy="5918243"/>
          </a:xfrm>
          <a:prstGeom prst="rect">
            <a:avLst/>
          </a:prstGeom>
          <a:noFill/>
        </p:spPr>
      </p:pic>
    </p:spTree>
    <p:extLst>
      <p:ext uri="{BB962C8B-B14F-4D97-AF65-F5344CB8AC3E}">
        <p14:creationId xmlns:p14="http://schemas.microsoft.com/office/powerpoint/2010/main" val="1869435525"/>
      </p:ext>
    </p:extLst>
  </p:cSld>
  <p:clrMapOvr>
    <a:masterClrMapping/>
  </p:clrMapOvr>
</p:sld>
</file>

<file path=ppt/theme/theme1.xml><?xml version="1.0" encoding="utf-8"?>
<a:theme xmlns:a="http://schemas.openxmlformats.org/drawingml/2006/main" name="Office Theme">
  <a:themeElements>
    <a:clrScheme name="F5F2EB">
      <a:dk1>
        <a:srgbClr val="000000"/>
      </a:dk1>
      <a:lt1>
        <a:srgbClr val="FFFFFF"/>
      </a:lt1>
      <a:dk2>
        <a:srgbClr val="44546A"/>
      </a:dk2>
      <a:lt2>
        <a:srgbClr val="E7E4E6"/>
      </a:lt2>
      <a:accent1>
        <a:srgbClr val="D96564"/>
      </a:accent1>
      <a:accent2>
        <a:srgbClr val="108669"/>
      </a:accent2>
      <a:accent3>
        <a:srgbClr val="84B278"/>
      </a:accent3>
      <a:accent4>
        <a:srgbClr val="F5F2EB"/>
      </a:accent4>
      <a:accent5>
        <a:srgbClr val="E89284"/>
      </a:accent5>
      <a:accent6>
        <a:srgbClr val="004D1C"/>
      </a:accent6>
      <a:hlink>
        <a:srgbClr val="108669"/>
      </a:hlink>
      <a:folHlink>
        <a:srgbClr val="D96564"/>
      </a:folHlink>
    </a:clrScheme>
    <a:fontScheme name="Custom 38">
      <a:majorFont>
        <a:latin typeface="Posterama"/>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_Design_Win32_SW_v12" id="{1AD134C9-4A31-4CB6-9F7D-29B35BD6EC68}" vid="{E7B7B4BC-1E73-4387-8610-DDF68B5613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FE8F7C-40E7-4230-B95E-A7E4898949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453791F-F5A3-4DD5-A653-7AA42E82FCC4}">
  <ds:schemaRefs>
    <ds:schemaRef ds:uri="http://schemas.microsoft.com/sharepoint/v3/contenttype/forms"/>
  </ds:schemaRefs>
</ds:datastoreItem>
</file>

<file path=customXml/itemProps3.xml><?xml version="1.0" encoding="utf-8"?>
<ds:datastoreItem xmlns:ds="http://schemas.openxmlformats.org/officeDocument/2006/customXml" ds:itemID="{579A01C8-E43C-4B02-93C6-A94C3FE5F3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Feathered design</Template>
  <TotalTime>1637</TotalTime>
  <Words>2008</Words>
  <Application>Microsoft Office PowerPoint</Application>
  <PresentationFormat>Widescreen</PresentationFormat>
  <Paragraphs>250</Paragraphs>
  <Slides>36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vt:lpstr>
      <vt:lpstr>Arial</vt:lpstr>
      <vt:lpstr>Calibri</vt:lpstr>
      <vt:lpstr>Cambria</vt:lpstr>
      <vt:lpstr>Courier New</vt:lpstr>
      <vt:lpstr>Georgia Pro</vt:lpstr>
      <vt:lpstr>Georgia Pro Light</vt:lpstr>
      <vt:lpstr>Posterama</vt:lpstr>
      <vt:lpstr>Wingdings</vt:lpstr>
      <vt:lpstr>Office Theme</vt:lpstr>
      <vt:lpstr>PA Bird Atlas - 3 Franklin Co.  Year 1</vt:lpstr>
      <vt:lpstr>AGENDA</vt:lpstr>
      <vt:lpstr>PowerPoint Presentation</vt:lpstr>
      <vt:lpstr>PA Bird Atlas – 3 </vt:lpstr>
      <vt:lpstr>Block breakdown</vt:lpstr>
      <vt:lpstr>CHECKLIST GUIDELINES </vt:lpstr>
      <vt:lpstr>Breeding codes</vt:lpstr>
      <vt:lpstr>PA Breeding Guidelines chart</vt:lpstr>
      <vt:lpstr>Simplified Breeding Codes Tool (LycoBirds)</vt:lpstr>
      <vt:lpstr>Simplified Breeding Codes Tool (LycoBirds)</vt:lpstr>
      <vt:lpstr>AVOID BREEDING STATUS CODING ERRORS</vt:lpstr>
      <vt:lpstr>Franklin County</vt:lpstr>
      <vt:lpstr>Winter Atlas - Franklin</vt:lpstr>
      <vt:lpstr>Winter priority block schedule </vt:lpstr>
      <vt:lpstr>Franklin County Atlas Blocks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DOCUMENTING PRIORITY AND SENSITIVE SPECIES</vt:lpstr>
      <vt:lpstr>Franklin County Atlas Blocks that need help: 0-10 species coded</vt:lpstr>
      <vt:lpstr>PowerPoint Presentation</vt:lpstr>
      <vt:lpstr>PowerPoint Presentation</vt:lpstr>
      <vt:lpstr>PowerPoint Presentation</vt:lpstr>
      <vt:lpstr>PowerPoint Presentation</vt:lpstr>
      <vt:lpstr>PowerPoint Presentation</vt:lpstr>
      <vt:lpstr>PowerPoint Presentation</vt:lpstr>
      <vt:lpstr>THANK YOU</vt:lpstr>
      <vt:lpstr>"If you take care of birds, you take care of most of the environment problems in the world."</vt:lpstr>
      <vt:lpstr>THANK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Carter, John</dc:creator>
  <cp:lastModifiedBy>Carter, John</cp:lastModifiedBy>
  <cp:revision>33</cp:revision>
  <dcterms:created xsi:type="dcterms:W3CDTF">2025-05-02T17:18:31Z</dcterms:created>
  <dcterms:modified xsi:type="dcterms:W3CDTF">2025-05-12T18:59:49Z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